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BC1E42"/>
    <a:srgbClr val="6A6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4650"/>
  </p:normalViewPr>
  <p:slideViewPr>
    <p:cSldViewPr snapToGrid="0" snapToObjects="1">
      <p:cViewPr>
        <p:scale>
          <a:sx n="112" d="100"/>
          <a:sy n="112" d="100"/>
        </p:scale>
        <p:origin x="42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861502-5392-C441-91EE-FE8CC93DBC7A}"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6292E-D154-AC4B-AC0B-CD9142982A40}" type="slidenum">
              <a:rPr lang="en-US" smtClean="0"/>
              <a:t>‹#›</a:t>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7508013" y="6353810"/>
            <a:ext cx="1887855" cy="10490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61502-5392-C441-91EE-FE8CC93DBC7A}"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61502-5392-C441-91EE-FE8CC93DBC7A}"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61502-5392-C441-91EE-FE8CC93DBC7A}"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61502-5392-C441-91EE-FE8CC93DBC7A}"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861502-5392-C441-91EE-FE8CC93DBC7A}"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861502-5392-C441-91EE-FE8CC93DBC7A}" type="datetimeFigureOut">
              <a:rPr lang="en-US" smtClean="0"/>
              <a:t>3/7/17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861502-5392-C441-91EE-FE8CC93DBC7A}" type="datetimeFigureOut">
              <a:rPr lang="en-US" smtClean="0"/>
              <a:t>3/7/17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61502-5392-C441-91EE-FE8CC93DBC7A}" type="datetimeFigureOut">
              <a:rPr lang="en-US" smtClean="0"/>
              <a:t>3/7/17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61502-5392-C441-91EE-FE8CC93DBC7A}"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61502-5392-C441-91EE-FE8CC93DBC7A}"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6292E-D154-AC4B-AC0B-CD9142982A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8861502-5392-C441-91EE-FE8CC93DBC7A}" type="datetimeFigureOut">
              <a:rPr lang="en-US" smtClean="0"/>
              <a:t>3/7/17</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D76292E-D154-AC4B-AC0B-CD9142982A40}" type="slidenum">
              <a:rPr lang="en-US" smtClean="0"/>
              <a:t>‹#›</a:t>
            </a:fld>
            <a:endParaRPr lang="en-US"/>
          </a:p>
        </p:txBody>
      </p:sp>
    </p:spTree>
    <p:extLst>
      <p:ext uri="{BB962C8B-B14F-4D97-AF65-F5344CB8AC3E}">
        <p14:creationId xmlns:p14="http://schemas.microsoft.com/office/powerpoint/2010/main" val="215842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a:spLocks noEditPoints="1"/>
          </p:cNvSpPr>
          <p:nvPr/>
        </p:nvSpPr>
        <p:spPr bwMode="auto">
          <a:xfrm>
            <a:off x="186373" y="228600"/>
            <a:ext cx="2921000" cy="7315200"/>
          </a:xfrm>
          <a:custGeom>
            <a:avLst/>
            <a:gdLst>
              <a:gd name="T0" fmla="*/ 0 w 2937995"/>
              <a:gd name="T1" fmla="*/ 3454217 h 7341804"/>
              <a:gd name="T2" fmla="*/ 2937995 w 2937995"/>
              <a:gd name="T3" fmla="*/ 608630 h 7341804"/>
              <a:gd name="T4" fmla="*/ 2937995 w 2937995"/>
              <a:gd name="T5" fmla="*/ 809383 h 7341804"/>
              <a:gd name="T6" fmla="*/ 2937995 w 2937995"/>
              <a:gd name="T7" fmla="*/ 248551 h 7341804"/>
              <a:gd name="T8" fmla="*/ 0 w 2937995"/>
              <a:gd name="T9" fmla="*/ 2813721 h 7341804"/>
              <a:gd name="T10" fmla="*/ 0 w 2937995"/>
              <a:gd name="T11" fmla="*/ 2625714 h 7341804"/>
              <a:gd name="T12" fmla="*/ 0 w 2937995"/>
              <a:gd name="T13" fmla="*/ 5133527 h 7341804"/>
              <a:gd name="T14" fmla="*/ 2705378 w 2937995"/>
              <a:gd name="T15" fmla="*/ 0 h 7341804"/>
              <a:gd name="T16" fmla="*/ 2937995 w 2937995"/>
              <a:gd name="T17" fmla="*/ 1647445 h 7341804"/>
              <a:gd name="T18" fmla="*/ 0 w 2937995"/>
              <a:gd name="T19" fmla="*/ 4773447 h 7341804"/>
              <a:gd name="T20" fmla="*/ 0 w 2937995"/>
              <a:gd name="T21" fmla="*/ 3932199 h 7341804"/>
              <a:gd name="T22" fmla="*/ 0 w 2937995"/>
              <a:gd name="T23" fmla="*/ 4945521 h 7341804"/>
              <a:gd name="T24" fmla="*/ 2937995 w 2937995"/>
              <a:gd name="T25" fmla="*/ 1542289 h 7341804"/>
              <a:gd name="T26" fmla="*/ 2937995 w 2937995"/>
              <a:gd name="T27" fmla="*/ 1182209 h 7341804"/>
              <a:gd name="T28" fmla="*/ 0 w 2937995"/>
              <a:gd name="T29" fmla="*/ 4305025 h 7341804"/>
              <a:gd name="T30" fmla="*/ 0 w 2937995"/>
              <a:gd name="T31" fmla="*/ 3839789 h 7341804"/>
              <a:gd name="T32" fmla="*/ 0 w 2937995"/>
              <a:gd name="T33" fmla="*/ 933658 h 7341804"/>
              <a:gd name="T34" fmla="*/ 1118478 w 2937995"/>
              <a:gd name="T35" fmla="*/ 0 h 7341804"/>
              <a:gd name="T36" fmla="*/ 665989 w 2937995"/>
              <a:gd name="T37" fmla="*/ 0 h 7341804"/>
              <a:gd name="T38" fmla="*/ 0 w 2937995"/>
              <a:gd name="T39" fmla="*/ 477982 h 7341804"/>
              <a:gd name="T40" fmla="*/ 0 w 2937995"/>
              <a:gd name="T41" fmla="*/ 105156 h 7341804"/>
              <a:gd name="T42" fmla="*/ 0 w 2937995"/>
              <a:gd name="T43" fmla="*/ 197566 h 7341804"/>
              <a:gd name="T44" fmla="*/ 0 w 2937995"/>
              <a:gd name="T45" fmla="*/ 280416 h 7341804"/>
              <a:gd name="T46" fmla="*/ 2144546 w 2937995"/>
              <a:gd name="T47" fmla="*/ 0 h 7341804"/>
              <a:gd name="T48" fmla="*/ 2252888 w 2937995"/>
              <a:gd name="T49" fmla="*/ 0 h 7341804"/>
              <a:gd name="T50" fmla="*/ 0 w 2937995"/>
              <a:gd name="T51" fmla="*/ 2345298 h 7341804"/>
              <a:gd name="T52" fmla="*/ 0 w 2937995"/>
              <a:gd name="T53" fmla="*/ 1972472 h 7341804"/>
              <a:gd name="T54" fmla="*/ 0 w 2937995"/>
              <a:gd name="T55" fmla="*/ 1867316 h 7341804"/>
              <a:gd name="T56" fmla="*/ 1398894 w 2937995"/>
              <a:gd name="T57" fmla="*/ 0 h 7341804"/>
              <a:gd name="T58" fmla="*/ 2530118 w 2937995"/>
              <a:gd name="T59" fmla="*/ 0 h 7341804"/>
              <a:gd name="T60" fmla="*/ 0 w 2937995"/>
              <a:gd name="T61" fmla="*/ 3651782 h 7341804"/>
              <a:gd name="T62" fmla="*/ 1258686 w 2937995"/>
              <a:gd name="T63" fmla="*/ 7341804 h 7341804"/>
              <a:gd name="T64" fmla="*/ 1057934 w 2937995"/>
              <a:gd name="T65" fmla="*/ 7341804 h 7341804"/>
              <a:gd name="T66" fmla="*/ 2937995 w 2937995"/>
              <a:gd name="T67" fmla="*/ 5930163 h 7341804"/>
              <a:gd name="T68" fmla="*/ 2937995 w 2937995"/>
              <a:gd name="T69" fmla="*/ 5382077 h 7341804"/>
              <a:gd name="T70" fmla="*/ 697854 w 2937995"/>
              <a:gd name="T71" fmla="*/ 7341804 h 7341804"/>
              <a:gd name="T72" fmla="*/ 509848 w 2937995"/>
              <a:gd name="T73" fmla="*/ 7341804 h 7341804"/>
              <a:gd name="T74" fmla="*/ 777518 w 2937995"/>
              <a:gd name="T75" fmla="*/ 7341804 h 7341804"/>
              <a:gd name="T76" fmla="*/ 2937995 w 2937995"/>
              <a:gd name="T77" fmla="*/ 6487809 h 7341804"/>
              <a:gd name="T78" fmla="*/ 2937995 w 2937995"/>
              <a:gd name="T79" fmla="*/ 6784158 h 7341804"/>
              <a:gd name="T80" fmla="*/ 1723922 w 2937995"/>
              <a:gd name="T81" fmla="*/ 7341804 h 7341804"/>
              <a:gd name="T82" fmla="*/ 2845586 w 2937995"/>
              <a:gd name="T83" fmla="*/ 7341804 h 7341804"/>
              <a:gd name="T84" fmla="*/ 2552423 w 2937995"/>
              <a:gd name="T85" fmla="*/ 7341804 h 7341804"/>
              <a:gd name="T86" fmla="*/ 2937995 w 2937995"/>
              <a:gd name="T87" fmla="*/ 6210580 h 7341804"/>
              <a:gd name="T88" fmla="*/ 2937995 w 2937995"/>
              <a:gd name="T89" fmla="*/ 6596152 h 7341804"/>
              <a:gd name="T90" fmla="*/ 2284754 w 2937995"/>
              <a:gd name="T91" fmla="*/ 7341804 h 7341804"/>
              <a:gd name="T92" fmla="*/ 0 w 2937995"/>
              <a:gd name="T93" fmla="*/ 6079931 h 7341804"/>
              <a:gd name="T94" fmla="*/ 0 w 2937995"/>
              <a:gd name="T95" fmla="*/ 5225937 h 7341804"/>
              <a:gd name="T96" fmla="*/ 2937995 w 2937995"/>
              <a:gd name="T97" fmla="*/ 3221599 h 7341804"/>
              <a:gd name="T98" fmla="*/ 2937995 w 2937995"/>
              <a:gd name="T99" fmla="*/ 3422351 h 7341804"/>
              <a:gd name="T100" fmla="*/ 0 w 2937995"/>
              <a:gd name="T101" fmla="*/ 5426689 h 7341804"/>
              <a:gd name="T102" fmla="*/ 0 w 2937995"/>
              <a:gd name="T103" fmla="*/ 5519099 h 7341804"/>
              <a:gd name="T104" fmla="*/ 0 w 2937995"/>
              <a:gd name="T105" fmla="*/ 5786769 h 7341804"/>
              <a:gd name="T106" fmla="*/ 2937995 w 2937995"/>
              <a:gd name="T107" fmla="*/ 3502015 h 7341804"/>
              <a:gd name="T108" fmla="*/ 2937995 w 2937995"/>
              <a:gd name="T109" fmla="*/ 4356009 h 7341804"/>
              <a:gd name="T110" fmla="*/ 0 w 2937995"/>
              <a:gd name="T111" fmla="*/ 7105999 h 7341804"/>
              <a:gd name="T112" fmla="*/ 0 w 2937995"/>
              <a:gd name="T113" fmla="*/ 7201596 h 7341804"/>
              <a:gd name="T114" fmla="*/ 0 w 2937995"/>
              <a:gd name="T115" fmla="*/ 6532421 h 7341804"/>
              <a:gd name="T116" fmla="*/ 2937995 w 2937995"/>
              <a:gd name="T117" fmla="*/ 3782431 h 7341804"/>
              <a:gd name="T118" fmla="*/ 2937995 w 2937995"/>
              <a:gd name="T119" fmla="*/ 3887587 h 7341804"/>
              <a:gd name="T120" fmla="*/ 0 w 2937995"/>
              <a:gd name="T121" fmla="*/ 6921179 h 734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7995" h="7341804">
                <a:moveTo>
                  <a:pt x="0" y="557646"/>
                </a:moveTo>
                <a:lnTo>
                  <a:pt x="557646" y="0"/>
                </a:lnTo>
                <a:lnTo>
                  <a:pt x="570392" y="0"/>
                </a:lnTo>
                <a:lnTo>
                  <a:pt x="0" y="573578"/>
                </a:lnTo>
                <a:lnTo>
                  <a:pt x="0" y="557646"/>
                </a:lnTo>
                <a:close/>
                <a:moveTo>
                  <a:pt x="0" y="3466963"/>
                </a:moveTo>
                <a:lnTo>
                  <a:pt x="2937995" y="528967"/>
                </a:lnTo>
                <a:lnTo>
                  <a:pt x="2937995" y="513034"/>
                </a:lnTo>
                <a:lnTo>
                  <a:pt x="0" y="3454217"/>
                </a:lnTo>
                <a:lnTo>
                  <a:pt x="0" y="3466963"/>
                </a:lnTo>
                <a:close/>
                <a:moveTo>
                  <a:pt x="0" y="3374553"/>
                </a:moveTo>
                <a:lnTo>
                  <a:pt x="2937995" y="433370"/>
                </a:lnTo>
                <a:lnTo>
                  <a:pt x="2937995" y="420624"/>
                </a:lnTo>
                <a:lnTo>
                  <a:pt x="0" y="3358620"/>
                </a:lnTo>
                <a:lnTo>
                  <a:pt x="0" y="3374553"/>
                </a:lnTo>
                <a:close/>
                <a:moveTo>
                  <a:pt x="0" y="3559373"/>
                </a:moveTo>
                <a:lnTo>
                  <a:pt x="2937995" y="621377"/>
                </a:lnTo>
                <a:lnTo>
                  <a:pt x="2937995" y="608630"/>
                </a:lnTo>
                <a:lnTo>
                  <a:pt x="0" y="3546626"/>
                </a:lnTo>
                <a:lnTo>
                  <a:pt x="0" y="3559373"/>
                </a:lnTo>
                <a:close/>
                <a:moveTo>
                  <a:pt x="0" y="3278957"/>
                </a:moveTo>
                <a:lnTo>
                  <a:pt x="2937995" y="340960"/>
                </a:lnTo>
                <a:lnTo>
                  <a:pt x="2937995" y="328214"/>
                </a:lnTo>
                <a:lnTo>
                  <a:pt x="0" y="3266210"/>
                </a:lnTo>
                <a:lnTo>
                  <a:pt x="0" y="3278957"/>
                </a:lnTo>
                <a:close/>
                <a:moveTo>
                  <a:pt x="0" y="3747379"/>
                </a:moveTo>
                <a:lnTo>
                  <a:pt x="2937995" y="809383"/>
                </a:lnTo>
                <a:lnTo>
                  <a:pt x="2937995" y="793450"/>
                </a:lnTo>
                <a:lnTo>
                  <a:pt x="0" y="3731446"/>
                </a:lnTo>
                <a:lnTo>
                  <a:pt x="0" y="3747379"/>
                </a:lnTo>
                <a:close/>
                <a:moveTo>
                  <a:pt x="2937995" y="7341804"/>
                </a:moveTo>
                <a:lnTo>
                  <a:pt x="2937995" y="7329057"/>
                </a:lnTo>
                <a:lnTo>
                  <a:pt x="2925249" y="7341804"/>
                </a:lnTo>
                <a:lnTo>
                  <a:pt x="2937995" y="7341804"/>
                </a:lnTo>
                <a:close/>
                <a:moveTo>
                  <a:pt x="0" y="3186547"/>
                </a:moveTo>
                <a:lnTo>
                  <a:pt x="2937995" y="248551"/>
                </a:lnTo>
                <a:lnTo>
                  <a:pt x="2937995" y="232618"/>
                </a:lnTo>
                <a:lnTo>
                  <a:pt x="0" y="3173801"/>
                </a:lnTo>
                <a:lnTo>
                  <a:pt x="0" y="3186547"/>
                </a:lnTo>
                <a:close/>
                <a:moveTo>
                  <a:pt x="0" y="2906131"/>
                </a:moveTo>
                <a:lnTo>
                  <a:pt x="2906130" y="0"/>
                </a:lnTo>
                <a:lnTo>
                  <a:pt x="2890197" y="0"/>
                </a:lnTo>
                <a:lnTo>
                  <a:pt x="0" y="2893384"/>
                </a:lnTo>
                <a:lnTo>
                  <a:pt x="0" y="2906131"/>
                </a:lnTo>
                <a:close/>
                <a:moveTo>
                  <a:pt x="0" y="2813721"/>
                </a:moveTo>
                <a:lnTo>
                  <a:pt x="2810534" y="0"/>
                </a:lnTo>
                <a:lnTo>
                  <a:pt x="2797787" y="0"/>
                </a:lnTo>
                <a:lnTo>
                  <a:pt x="0" y="2800975"/>
                </a:lnTo>
                <a:lnTo>
                  <a:pt x="0" y="2813721"/>
                </a:lnTo>
                <a:close/>
                <a:moveTo>
                  <a:pt x="0" y="2625714"/>
                </a:moveTo>
                <a:lnTo>
                  <a:pt x="2625714" y="0"/>
                </a:lnTo>
                <a:lnTo>
                  <a:pt x="2612968" y="0"/>
                </a:lnTo>
                <a:lnTo>
                  <a:pt x="0" y="2612968"/>
                </a:lnTo>
                <a:lnTo>
                  <a:pt x="0" y="2625714"/>
                </a:lnTo>
                <a:close/>
                <a:moveTo>
                  <a:pt x="0" y="3094137"/>
                </a:moveTo>
                <a:lnTo>
                  <a:pt x="2937995" y="152954"/>
                </a:lnTo>
                <a:lnTo>
                  <a:pt x="2937995" y="140208"/>
                </a:lnTo>
                <a:lnTo>
                  <a:pt x="0" y="3078204"/>
                </a:lnTo>
                <a:lnTo>
                  <a:pt x="0" y="3094137"/>
                </a:lnTo>
                <a:close/>
                <a:moveTo>
                  <a:pt x="0" y="5146273"/>
                </a:moveTo>
                <a:lnTo>
                  <a:pt x="2937995" y="2208277"/>
                </a:lnTo>
                <a:lnTo>
                  <a:pt x="2937995" y="2195531"/>
                </a:lnTo>
                <a:lnTo>
                  <a:pt x="0" y="5133527"/>
                </a:lnTo>
                <a:lnTo>
                  <a:pt x="0" y="5146273"/>
                </a:lnTo>
                <a:close/>
                <a:moveTo>
                  <a:pt x="0" y="2998540"/>
                </a:moveTo>
                <a:lnTo>
                  <a:pt x="2937995" y="60544"/>
                </a:lnTo>
                <a:lnTo>
                  <a:pt x="2937995" y="47798"/>
                </a:lnTo>
                <a:lnTo>
                  <a:pt x="0" y="2985794"/>
                </a:lnTo>
                <a:lnTo>
                  <a:pt x="0" y="2998540"/>
                </a:lnTo>
                <a:close/>
                <a:moveTo>
                  <a:pt x="0" y="2718124"/>
                </a:moveTo>
                <a:lnTo>
                  <a:pt x="2718124" y="0"/>
                </a:lnTo>
                <a:lnTo>
                  <a:pt x="2705378" y="0"/>
                </a:lnTo>
                <a:lnTo>
                  <a:pt x="0" y="2705378"/>
                </a:lnTo>
                <a:lnTo>
                  <a:pt x="0" y="2718124"/>
                </a:lnTo>
                <a:close/>
                <a:moveTo>
                  <a:pt x="0" y="4865857"/>
                </a:moveTo>
                <a:lnTo>
                  <a:pt x="2937995" y="1927861"/>
                </a:lnTo>
                <a:lnTo>
                  <a:pt x="2937995" y="1915115"/>
                </a:lnTo>
                <a:lnTo>
                  <a:pt x="0" y="4853111"/>
                </a:lnTo>
                <a:lnTo>
                  <a:pt x="0" y="4865857"/>
                </a:lnTo>
                <a:close/>
                <a:moveTo>
                  <a:pt x="0" y="4585441"/>
                </a:moveTo>
                <a:lnTo>
                  <a:pt x="2937995" y="1647445"/>
                </a:lnTo>
                <a:lnTo>
                  <a:pt x="2937995" y="1634698"/>
                </a:lnTo>
                <a:lnTo>
                  <a:pt x="0" y="4572695"/>
                </a:lnTo>
                <a:lnTo>
                  <a:pt x="0" y="4585441"/>
                </a:lnTo>
                <a:close/>
                <a:moveTo>
                  <a:pt x="0" y="4681037"/>
                </a:moveTo>
                <a:lnTo>
                  <a:pt x="2937995" y="1739854"/>
                </a:lnTo>
                <a:lnTo>
                  <a:pt x="2937995" y="1727108"/>
                </a:lnTo>
                <a:lnTo>
                  <a:pt x="0" y="4665104"/>
                </a:lnTo>
                <a:lnTo>
                  <a:pt x="0" y="4681037"/>
                </a:lnTo>
                <a:close/>
                <a:moveTo>
                  <a:pt x="0" y="4773447"/>
                </a:moveTo>
                <a:lnTo>
                  <a:pt x="2937995" y="1835451"/>
                </a:lnTo>
                <a:lnTo>
                  <a:pt x="2937995" y="1822705"/>
                </a:lnTo>
                <a:lnTo>
                  <a:pt x="0" y="4760701"/>
                </a:lnTo>
                <a:lnTo>
                  <a:pt x="0" y="4773447"/>
                </a:lnTo>
                <a:close/>
                <a:moveTo>
                  <a:pt x="0" y="3932199"/>
                </a:moveTo>
                <a:lnTo>
                  <a:pt x="2937995" y="994202"/>
                </a:lnTo>
                <a:lnTo>
                  <a:pt x="2937995" y="981456"/>
                </a:lnTo>
                <a:lnTo>
                  <a:pt x="0" y="3919452"/>
                </a:lnTo>
                <a:lnTo>
                  <a:pt x="0" y="3932199"/>
                </a:lnTo>
                <a:close/>
                <a:moveTo>
                  <a:pt x="0" y="5053863"/>
                </a:moveTo>
                <a:lnTo>
                  <a:pt x="2937995" y="2115867"/>
                </a:lnTo>
                <a:lnTo>
                  <a:pt x="2937995" y="2099934"/>
                </a:lnTo>
                <a:lnTo>
                  <a:pt x="0" y="5041117"/>
                </a:lnTo>
                <a:lnTo>
                  <a:pt x="0" y="5053863"/>
                </a:lnTo>
                <a:close/>
                <a:moveTo>
                  <a:pt x="0" y="4961453"/>
                </a:moveTo>
                <a:lnTo>
                  <a:pt x="2937995" y="2020271"/>
                </a:lnTo>
                <a:lnTo>
                  <a:pt x="2937995" y="2007524"/>
                </a:lnTo>
                <a:lnTo>
                  <a:pt x="0" y="4945521"/>
                </a:lnTo>
                <a:lnTo>
                  <a:pt x="0" y="4961453"/>
                </a:lnTo>
                <a:close/>
                <a:moveTo>
                  <a:pt x="0" y="4212615"/>
                </a:moveTo>
                <a:lnTo>
                  <a:pt x="2937995" y="1274619"/>
                </a:lnTo>
                <a:lnTo>
                  <a:pt x="2937995" y="1261872"/>
                </a:lnTo>
                <a:lnTo>
                  <a:pt x="0" y="4199869"/>
                </a:lnTo>
                <a:lnTo>
                  <a:pt x="0" y="4212615"/>
                </a:lnTo>
                <a:close/>
                <a:moveTo>
                  <a:pt x="0" y="4493031"/>
                </a:moveTo>
                <a:lnTo>
                  <a:pt x="2937995" y="1555035"/>
                </a:lnTo>
                <a:lnTo>
                  <a:pt x="2937995" y="1542289"/>
                </a:lnTo>
                <a:lnTo>
                  <a:pt x="0" y="4480285"/>
                </a:lnTo>
                <a:lnTo>
                  <a:pt x="0" y="4493031"/>
                </a:lnTo>
                <a:close/>
                <a:moveTo>
                  <a:pt x="0" y="4027795"/>
                </a:moveTo>
                <a:lnTo>
                  <a:pt x="2937995" y="1086612"/>
                </a:lnTo>
                <a:lnTo>
                  <a:pt x="2937995" y="1073866"/>
                </a:lnTo>
                <a:lnTo>
                  <a:pt x="0" y="4011862"/>
                </a:lnTo>
                <a:lnTo>
                  <a:pt x="0" y="4027795"/>
                </a:lnTo>
                <a:close/>
                <a:moveTo>
                  <a:pt x="0" y="4120205"/>
                </a:moveTo>
                <a:lnTo>
                  <a:pt x="2937995" y="1182209"/>
                </a:lnTo>
                <a:lnTo>
                  <a:pt x="2937995" y="1166276"/>
                </a:lnTo>
                <a:lnTo>
                  <a:pt x="0" y="4107459"/>
                </a:lnTo>
                <a:lnTo>
                  <a:pt x="0" y="4120205"/>
                </a:lnTo>
                <a:close/>
                <a:moveTo>
                  <a:pt x="0" y="4400621"/>
                </a:moveTo>
                <a:lnTo>
                  <a:pt x="2937995" y="1462625"/>
                </a:lnTo>
                <a:lnTo>
                  <a:pt x="2937995" y="1446692"/>
                </a:lnTo>
                <a:lnTo>
                  <a:pt x="0" y="4387875"/>
                </a:lnTo>
                <a:lnTo>
                  <a:pt x="0" y="4400621"/>
                </a:lnTo>
                <a:close/>
                <a:moveTo>
                  <a:pt x="0" y="4305025"/>
                </a:moveTo>
                <a:lnTo>
                  <a:pt x="2937995" y="1367028"/>
                </a:lnTo>
                <a:lnTo>
                  <a:pt x="2937995" y="1354282"/>
                </a:lnTo>
                <a:lnTo>
                  <a:pt x="0" y="4292278"/>
                </a:lnTo>
                <a:lnTo>
                  <a:pt x="0" y="4305025"/>
                </a:lnTo>
                <a:close/>
                <a:moveTo>
                  <a:pt x="0" y="3839789"/>
                </a:moveTo>
                <a:lnTo>
                  <a:pt x="2937995" y="901793"/>
                </a:lnTo>
                <a:lnTo>
                  <a:pt x="2937995" y="889046"/>
                </a:lnTo>
                <a:lnTo>
                  <a:pt x="0" y="3827043"/>
                </a:lnTo>
                <a:lnTo>
                  <a:pt x="0" y="3839789"/>
                </a:lnTo>
                <a:close/>
                <a:moveTo>
                  <a:pt x="0" y="853994"/>
                </a:moveTo>
                <a:lnTo>
                  <a:pt x="850808" y="0"/>
                </a:lnTo>
                <a:lnTo>
                  <a:pt x="838062" y="0"/>
                </a:lnTo>
                <a:lnTo>
                  <a:pt x="0" y="838062"/>
                </a:lnTo>
                <a:lnTo>
                  <a:pt x="0" y="853994"/>
                </a:lnTo>
                <a:close/>
                <a:moveTo>
                  <a:pt x="0" y="946404"/>
                </a:moveTo>
                <a:lnTo>
                  <a:pt x="943218" y="0"/>
                </a:lnTo>
                <a:lnTo>
                  <a:pt x="930472" y="0"/>
                </a:lnTo>
                <a:lnTo>
                  <a:pt x="0" y="933658"/>
                </a:lnTo>
                <a:lnTo>
                  <a:pt x="0" y="946404"/>
                </a:lnTo>
                <a:close/>
                <a:moveTo>
                  <a:pt x="0" y="758398"/>
                </a:moveTo>
                <a:lnTo>
                  <a:pt x="758398" y="0"/>
                </a:lnTo>
                <a:lnTo>
                  <a:pt x="745652" y="0"/>
                </a:lnTo>
                <a:lnTo>
                  <a:pt x="0" y="745652"/>
                </a:lnTo>
                <a:lnTo>
                  <a:pt x="0" y="758398"/>
                </a:lnTo>
                <a:close/>
                <a:moveTo>
                  <a:pt x="0" y="1131224"/>
                </a:moveTo>
                <a:lnTo>
                  <a:pt x="1131224" y="0"/>
                </a:lnTo>
                <a:lnTo>
                  <a:pt x="1118478" y="0"/>
                </a:lnTo>
                <a:lnTo>
                  <a:pt x="0" y="1118478"/>
                </a:lnTo>
                <a:lnTo>
                  <a:pt x="0" y="1131224"/>
                </a:lnTo>
                <a:close/>
                <a:moveTo>
                  <a:pt x="0" y="1038814"/>
                </a:moveTo>
                <a:lnTo>
                  <a:pt x="1038814" y="0"/>
                </a:lnTo>
                <a:lnTo>
                  <a:pt x="1026068" y="0"/>
                </a:lnTo>
                <a:lnTo>
                  <a:pt x="0" y="1026068"/>
                </a:lnTo>
                <a:lnTo>
                  <a:pt x="0" y="1038814"/>
                </a:lnTo>
                <a:close/>
                <a:moveTo>
                  <a:pt x="0" y="665988"/>
                </a:moveTo>
                <a:lnTo>
                  <a:pt x="665989" y="0"/>
                </a:lnTo>
                <a:lnTo>
                  <a:pt x="650056" y="0"/>
                </a:lnTo>
                <a:lnTo>
                  <a:pt x="0" y="653242"/>
                </a:lnTo>
                <a:lnTo>
                  <a:pt x="0" y="665988"/>
                </a:lnTo>
                <a:close/>
                <a:moveTo>
                  <a:pt x="0" y="385572"/>
                </a:moveTo>
                <a:lnTo>
                  <a:pt x="385572" y="0"/>
                </a:lnTo>
                <a:lnTo>
                  <a:pt x="369640" y="0"/>
                </a:lnTo>
                <a:lnTo>
                  <a:pt x="0" y="372826"/>
                </a:lnTo>
                <a:lnTo>
                  <a:pt x="0" y="385572"/>
                </a:lnTo>
                <a:close/>
                <a:moveTo>
                  <a:pt x="0" y="477982"/>
                </a:moveTo>
                <a:lnTo>
                  <a:pt x="477982" y="0"/>
                </a:lnTo>
                <a:lnTo>
                  <a:pt x="465236" y="0"/>
                </a:lnTo>
                <a:lnTo>
                  <a:pt x="0" y="465236"/>
                </a:lnTo>
                <a:lnTo>
                  <a:pt x="0" y="477982"/>
                </a:lnTo>
                <a:close/>
                <a:moveTo>
                  <a:pt x="0" y="105156"/>
                </a:moveTo>
                <a:lnTo>
                  <a:pt x="105156" y="0"/>
                </a:lnTo>
                <a:lnTo>
                  <a:pt x="92410" y="0"/>
                </a:lnTo>
                <a:lnTo>
                  <a:pt x="0" y="92410"/>
                </a:lnTo>
                <a:lnTo>
                  <a:pt x="0" y="105156"/>
                </a:lnTo>
                <a:close/>
                <a:moveTo>
                  <a:pt x="0" y="0"/>
                </a:moveTo>
                <a:lnTo>
                  <a:pt x="0" y="12746"/>
                </a:lnTo>
                <a:lnTo>
                  <a:pt x="12747" y="0"/>
                </a:lnTo>
                <a:lnTo>
                  <a:pt x="0" y="0"/>
                </a:lnTo>
                <a:close/>
                <a:moveTo>
                  <a:pt x="0" y="197566"/>
                </a:moveTo>
                <a:lnTo>
                  <a:pt x="197566" y="0"/>
                </a:lnTo>
                <a:lnTo>
                  <a:pt x="184820" y="0"/>
                </a:lnTo>
                <a:lnTo>
                  <a:pt x="0" y="184820"/>
                </a:lnTo>
                <a:lnTo>
                  <a:pt x="0" y="197566"/>
                </a:lnTo>
                <a:close/>
                <a:moveTo>
                  <a:pt x="0" y="1226820"/>
                </a:moveTo>
                <a:lnTo>
                  <a:pt x="1223634" y="0"/>
                </a:lnTo>
                <a:lnTo>
                  <a:pt x="1210888" y="0"/>
                </a:lnTo>
                <a:lnTo>
                  <a:pt x="0" y="1210888"/>
                </a:lnTo>
                <a:lnTo>
                  <a:pt x="0" y="1226820"/>
                </a:lnTo>
                <a:close/>
                <a:moveTo>
                  <a:pt x="0" y="293162"/>
                </a:moveTo>
                <a:lnTo>
                  <a:pt x="289976" y="0"/>
                </a:lnTo>
                <a:lnTo>
                  <a:pt x="277230" y="0"/>
                </a:lnTo>
                <a:lnTo>
                  <a:pt x="0" y="280416"/>
                </a:lnTo>
                <a:lnTo>
                  <a:pt x="0" y="293162"/>
                </a:lnTo>
                <a:close/>
                <a:moveTo>
                  <a:pt x="0" y="1787653"/>
                </a:moveTo>
                <a:lnTo>
                  <a:pt x="1784466" y="0"/>
                </a:lnTo>
                <a:lnTo>
                  <a:pt x="1771720" y="0"/>
                </a:lnTo>
                <a:lnTo>
                  <a:pt x="0" y="1771720"/>
                </a:lnTo>
                <a:lnTo>
                  <a:pt x="0" y="1787653"/>
                </a:lnTo>
                <a:close/>
                <a:moveTo>
                  <a:pt x="0" y="2160479"/>
                </a:moveTo>
                <a:lnTo>
                  <a:pt x="2157292" y="0"/>
                </a:lnTo>
                <a:lnTo>
                  <a:pt x="2144546" y="0"/>
                </a:lnTo>
                <a:lnTo>
                  <a:pt x="0" y="2144546"/>
                </a:lnTo>
                <a:lnTo>
                  <a:pt x="0" y="2160479"/>
                </a:lnTo>
                <a:close/>
                <a:moveTo>
                  <a:pt x="0" y="2064882"/>
                </a:moveTo>
                <a:lnTo>
                  <a:pt x="2064882" y="0"/>
                </a:lnTo>
                <a:lnTo>
                  <a:pt x="2052136" y="0"/>
                </a:lnTo>
                <a:lnTo>
                  <a:pt x="0" y="2052136"/>
                </a:lnTo>
                <a:lnTo>
                  <a:pt x="0" y="2064882"/>
                </a:lnTo>
                <a:close/>
                <a:moveTo>
                  <a:pt x="0" y="2252889"/>
                </a:moveTo>
                <a:lnTo>
                  <a:pt x="2252888" y="0"/>
                </a:lnTo>
                <a:lnTo>
                  <a:pt x="2236955" y="0"/>
                </a:lnTo>
                <a:lnTo>
                  <a:pt x="0" y="2240142"/>
                </a:lnTo>
                <a:lnTo>
                  <a:pt x="0" y="2252889"/>
                </a:lnTo>
                <a:close/>
                <a:moveTo>
                  <a:pt x="0" y="2440895"/>
                </a:moveTo>
                <a:lnTo>
                  <a:pt x="2437708" y="0"/>
                </a:lnTo>
                <a:lnTo>
                  <a:pt x="2424962" y="0"/>
                </a:lnTo>
                <a:lnTo>
                  <a:pt x="0" y="2424962"/>
                </a:lnTo>
                <a:lnTo>
                  <a:pt x="0" y="2440895"/>
                </a:lnTo>
                <a:close/>
                <a:moveTo>
                  <a:pt x="0" y="2345298"/>
                </a:moveTo>
                <a:lnTo>
                  <a:pt x="2345298" y="0"/>
                </a:lnTo>
                <a:lnTo>
                  <a:pt x="2332552" y="0"/>
                </a:lnTo>
                <a:lnTo>
                  <a:pt x="0" y="2332552"/>
                </a:lnTo>
                <a:lnTo>
                  <a:pt x="0" y="2345298"/>
                </a:lnTo>
                <a:close/>
                <a:moveTo>
                  <a:pt x="0" y="1972472"/>
                </a:moveTo>
                <a:lnTo>
                  <a:pt x="1972472" y="0"/>
                </a:lnTo>
                <a:lnTo>
                  <a:pt x="1956539" y="0"/>
                </a:lnTo>
                <a:lnTo>
                  <a:pt x="0" y="1959726"/>
                </a:lnTo>
                <a:lnTo>
                  <a:pt x="0" y="1972472"/>
                </a:lnTo>
                <a:close/>
                <a:moveTo>
                  <a:pt x="0" y="1692056"/>
                </a:moveTo>
                <a:lnTo>
                  <a:pt x="1692056" y="0"/>
                </a:lnTo>
                <a:lnTo>
                  <a:pt x="1679310" y="0"/>
                </a:lnTo>
                <a:lnTo>
                  <a:pt x="0" y="1679310"/>
                </a:lnTo>
                <a:lnTo>
                  <a:pt x="0" y="1692056"/>
                </a:lnTo>
                <a:close/>
                <a:moveTo>
                  <a:pt x="0" y="1880063"/>
                </a:moveTo>
                <a:lnTo>
                  <a:pt x="1876876" y="0"/>
                </a:lnTo>
                <a:lnTo>
                  <a:pt x="1864130" y="0"/>
                </a:lnTo>
                <a:lnTo>
                  <a:pt x="0" y="1867316"/>
                </a:lnTo>
                <a:lnTo>
                  <a:pt x="0" y="1880063"/>
                </a:lnTo>
                <a:close/>
                <a:moveTo>
                  <a:pt x="0" y="1507237"/>
                </a:moveTo>
                <a:lnTo>
                  <a:pt x="1504050" y="0"/>
                </a:lnTo>
                <a:lnTo>
                  <a:pt x="1491304" y="0"/>
                </a:lnTo>
                <a:lnTo>
                  <a:pt x="0" y="1491304"/>
                </a:lnTo>
                <a:lnTo>
                  <a:pt x="0" y="1507237"/>
                </a:lnTo>
                <a:close/>
                <a:moveTo>
                  <a:pt x="0" y="1411640"/>
                </a:moveTo>
                <a:lnTo>
                  <a:pt x="1411640" y="0"/>
                </a:lnTo>
                <a:lnTo>
                  <a:pt x="1398894" y="0"/>
                </a:lnTo>
                <a:lnTo>
                  <a:pt x="0" y="1398894"/>
                </a:lnTo>
                <a:lnTo>
                  <a:pt x="0" y="1411640"/>
                </a:lnTo>
                <a:close/>
                <a:moveTo>
                  <a:pt x="0" y="1599646"/>
                </a:moveTo>
                <a:lnTo>
                  <a:pt x="1599646" y="0"/>
                </a:lnTo>
                <a:lnTo>
                  <a:pt x="1583714" y="0"/>
                </a:lnTo>
                <a:lnTo>
                  <a:pt x="0" y="1586900"/>
                </a:lnTo>
                <a:lnTo>
                  <a:pt x="0" y="1599646"/>
                </a:lnTo>
                <a:close/>
                <a:moveTo>
                  <a:pt x="0" y="2533305"/>
                </a:moveTo>
                <a:lnTo>
                  <a:pt x="2530118" y="0"/>
                </a:lnTo>
                <a:lnTo>
                  <a:pt x="2517371" y="0"/>
                </a:lnTo>
                <a:lnTo>
                  <a:pt x="0" y="2520558"/>
                </a:lnTo>
                <a:lnTo>
                  <a:pt x="0" y="2533305"/>
                </a:lnTo>
                <a:close/>
                <a:moveTo>
                  <a:pt x="0" y="1319230"/>
                </a:moveTo>
                <a:lnTo>
                  <a:pt x="1319230" y="0"/>
                </a:lnTo>
                <a:lnTo>
                  <a:pt x="1303298" y="0"/>
                </a:lnTo>
                <a:lnTo>
                  <a:pt x="0" y="1306484"/>
                </a:lnTo>
                <a:lnTo>
                  <a:pt x="0" y="1319230"/>
                </a:lnTo>
                <a:close/>
                <a:moveTo>
                  <a:pt x="0" y="3651782"/>
                </a:moveTo>
                <a:lnTo>
                  <a:pt x="2937995" y="713786"/>
                </a:lnTo>
                <a:lnTo>
                  <a:pt x="2937995" y="701040"/>
                </a:lnTo>
                <a:lnTo>
                  <a:pt x="0" y="3639036"/>
                </a:lnTo>
                <a:lnTo>
                  <a:pt x="0" y="3651782"/>
                </a:lnTo>
                <a:close/>
                <a:moveTo>
                  <a:pt x="1258686" y="7341804"/>
                </a:moveTo>
                <a:lnTo>
                  <a:pt x="2937995" y="5662493"/>
                </a:lnTo>
                <a:lnTo>
                  <a:pt x="2937995" y="5649747"/>
                </a:lnTo>
                <a:lnTo>
                  <a:pt x="1245940" y="7341804"/>
                </a:lnTo>
                <a:lnTo>
                  <a:pt x="1258686" y="7341804"/>
                </a:lnTo>
                <a:close/>
                <a:moveTo>
                  <a:pt x="1166276" y="7341804"/>
                </a:moveTo>
                <a:lnTo>
                  <a:pt x="2937995" y="5570084"/>
                </a:lnTo>
                <a:lnTo>
                  <a:pt x="2937995" y="5554151"/>
                </a:lnTo>
                <a:lnTo>
                  <a:pt x="1150343" y="7341804"/>
                </a:lnTo>
                <a:lnTo>
                  <a:pt x="1166276" y="7341804"/>
                </a:lnTo>
                <a:close/>
                <a:moveTo>
                  <a:pt x="1070680" y="7341804"/>
                </a:moveTo>
                <a:lnTo>
                  <a:pt x="2937995" y="5474487"/>
                </a:lnTo>
                <a:lnTo>
                  <a:pt x="2937995" y="5461741"/>
                </a:lnTo>
                <a:lnTo>
                  <a:pt x="1057934" y="7341804"/>
                </a:lnTo>
                <a:lnTo>
                  <a:pt x="1070680" y="7341804"/>
                </a:lnTo>
                <a:close/>
                <a:moveTo>
                  <a:pt x="1351096" y="7341804"/>
                </a:moveTo>
                <a:lnTo>
                  <a:pt x="2937995" y="5754903"/>
                </a:lnTo>
                <a:lnTo>
                  <a:pt x="2937995" y="5742157"/>
                </a:lnTo>
                <a:lnTo>
                  <a:pt x="1338350" y="7341804"/>
                </a:lnTo>
                <a:lnTo>
                  <a:pt x="1351096" y="7341804"/>
                </a:lnTo>
                <a:close/>
                <a:moveTo>
                  <a:pt x="1539102" y="7341804"/>
                </a:moveTo>
                <a:lnTo>
                  <a:pt x="2937995" y="5942910"/>
                </a:lnTo>
                <a:lnTo>
                  <a:pt x="2937995" y="5930163"/>
                </a:lnTo>
                <a:lnTo>
                  <a:pt x="1523169" y="7341804"/>
                </a:lnTo>
                <a:lnTo>
                  <a:pt x="1539102" y="7341804"/>
                </a:lnTo>
                <a:close/>
                <a:moveTo>
                  <a:pt x="1443506" y="7341804"/>
                </a:moveTo>
                <a:lnTo>
                  <a:pt x="2937995" y="5850500"/>
                </a:lnTo>
                <a:lnTo>
                  <a:pt x="2937995" y="5834567"/>
                </a:lnTo>
                <a:lnTo>
                  <a:pt x="1430759" y="7341804"/>
                </a:lnTo>
                <a:lnTo>
                  <a:pt x="1443506" y="7341804"/>
                </a:lnTo>
                <a:close/>
                <a:moveTo>
                  <a:pt x="978270" y="7341804"/>
                </a:moveTo>
                <a:lnTo>
                  <a:pt x="2937995" y="5382077"/>
                </a:lnTo>
                <a:lnTo>
                  <a:pt x="2937995" y="5369331"/>
                </a:lnTo>
                <a:lnTo>
                  <a:pt x="965524" y="7341804"/>
                </a:lnTo>
                <a:lnTo>
                  <a:pt x="978270" y="7341804"/>
                </a:lnTo>
                <a:close/>
                <a:moveTo>
                  <a:pt x="605444" y="7341804"/>
                </a:moveTo>
                <a:lnTo>
                  <a:pt x="2937995" y="5009251"/>
                </a:lnTo>
                <a:lnTo>
                  <a:pt x="2937995" y="4996505"/>
                </a:lnTo>
                <a:lnTo>
                  <a:pt x="589511" y="7341804"/>
                </a:lnTo>
                <a:lnTo>
                  <a:pt x="605444" y="7341804"/>
                </a:lnTo>
                <a:close/>
                <a:moveTo>
                  <a:pt x="697854" y="7341804"/>
                </a:moveTo>
                <a:lnTo>
                  <a:pt x="2937995" y="5101661"/>
                </a:lnTo>
                <a:lnTo>
                  <a:pt x="2937995" y="5088915"/>
                </a:lnTo>
                <a:lnTo>
                  <a:pt x="685108" y="7341804"/>
                </a:lnTo>
                <a:lnTo>
                  <a:pt x="697854" y="7341804"/>
                </a:lnTo>
                <a:close/>
                <a:moveTo>
                  <a:pt x="509848" y="7341804"/>
                </a:moveTo>
                <a:lnTo>
                  <a:pt x="2937995" y="4916842"/>
                </a:lnTo>
                <a:lnTo>
                  <a:pt x="2937995" y="4900909"/>
                </a:lnTo>
                <a:lnTo>
                  <a:pt x="497102" y="7341804"/>
                </a:lnTo>
                <a:lnTo>
                  <a:pt x="509848" y="7341804"/>
                </a:lnTo>
                <a:close/>
                <a:moveTo>
                  <a:pt x="1631512" y="7341804"/>
                </a:moveTo>
                <a:lnTo>
                  <a:pt x="2937995" y="6035319"/>
                </a:lnTo>
                <a:lnTo>
                  <a:pt x="2937995" y="6022573"/>
                </a:lnTo>
                <a:lnTo>
                  <a:pt x="1618766" y="7341804"/>
                </a:lnTo>
                <a:lnTo>
                  <a:pt x="1631512" y="7341804"/>
                </a:lnTo>
                <a:close/>
                <a:moveTo>
                  <a:pt x="790264" y="7341804"/>
                </a:moveTo>
                <a:lnTo>
                  <a:pt x="2937995" y="5194071"/>
                </a:lnTo>
                <a:lnTo>
                  <a:pt x="2937995" y="5181325"/>
                </a:lnTo>
                <a:lnTo>
                  <a:pt x="777518" y="7341804"/>
                </a:lnTo>
                <a:lnTo>
                  <a:pt x="790264" y="7341804"/>
                </a:lnTo>
                <a:close/>
                <a:moveTo>
                  <a:pt x="885860" y="7341804"/>
                </a:moveTo>
                <a:lnTo>
                  <a:pt x="2937995" y="5289668"/>
                </a:lnTo>
                <a:lnTo>
                  <a:pt x="2937995" y="5276921"/>
                </a:lnTo>
                <a:lnTo>
                  <a:pt x="869927" y="7341804"/>
                </a:lnTo>
                <a:lnTo>
                  <a:pt x="885860" y="7341804"/>
                </a:lnTo>
                <a:close/>
                <a:moveTo>
                  <a:pt x="2096747" y="7341804"/>
                </a:moveTo>
                <a:lnTo>
                  <a:pt x="2937995" y="6503742"/>
                </a:lnTo>
                <a:lnTo>
                  <a:pt x="2937995" y="6487809"/>
                </a:lnTo>
                <a:lnTo>
                  <a:pt x="2084001" y="7341804"/>
                </a:lnTo>
                <a:lnTo>
                  <a:pt x="2096747" y="7341804"/>
                </a:lnTo>
                <a:close/>
                <a:moveTo>
                  <a:pt x="2657579" y="7341804"/>
                </a:moveTo>
                <a:lnTo>
                  <a:pt x="2937995" y="7061388"/>
                </a:lnTo>
                <a:lnTo>
                  <a:pt x="2937995" y="7048641"/>
                </a:lnTo>
                <a:lnTo>
                  <a:pt x="2644833" y="7341804"/>
                </a:lnTo>
                <a:lnTo>
                  <a:pt x="2657579" y="7341804"/>
                </a:lnTo>
                <a:close/>
                <a:moveTo>
                  <a:pt x="2377163" y="7341804"/>
                </a:moveTo>
                <a:lnTo>
                  <a:pt x="2937995" y="6784158"/>
                </a:lnTo>
                <a:lnTo>
                  <a:pt x="2937995" y="6768225"/>
                </a:lnTo>
                <a:lnTo>
                  <a:pt x="2364417" y="7341804"/>
                </a:lnTo>
                <a:lnTo>
                  <a:pt x="2377163" y="7341804"/>
                </a:lnTo>
                <a:close/>
                <a:moveTo>
                  <a:pt x="2472760" y="7341804"/>
                </a:moveTo>
                <a:lnTo>
                  <a:pt x="2937995" y="6876568"/>
                </a:lnTo>
                <a:lnTo>
                  <a:pt x="2937995" y="6863822"/>
                </a:lnTo>
                <a:lnTo>
                  <a:pt x="2456827" y="7341804"/>
                </a:lnTo>
                <a:lnTo>
                  <a:pt x="2472760" y="7341804"/>
                </a:lnTo>
                <a:close/>
                <a:moveTo>
                  <a:pt x="1723922" y="7341804"/>
                </a:moveTo>
                <a:lnTo>
                  <a:pt x="2937995" y="6127729"/>
                </a:lnTo>
                <a:lnTo>
                  <a:pt x="2937995" y="6114983"/>
                </a:lnTo>
                <a:lnTo>
                  <a:pt x="1711175" y="7341804"/>
                </a:lnTo>
                <a:lnTo>
                  <a:pt x="1723922" y="7341804"/>
                </a:lnTo>
                <a:close/>
                <a:moveTo>
                  <a:pt x="2845586" y="7341804"/>
                </a:moveTo>
                <a:lnTo>
                  <a:pt x="2937995" y="7249394"/>
                </a:lnTo>
                <a:lnTo>
                  <a:pt x="2937995" y="7236648"/>
                </a:lnTo>
                <a:lnTo>
                  <a:pt x="2832839" y="7341804"/>
                </a:lnTo>
                <a:lnTo>
                  <a:pt x="2845586" y="7341804"/>
                </a:lnTo>
                <a:close/>
                <a:moveTo>
                  <a:pt x="2753176" y="7341804"/>
                </a:moveTo>
                <a:lnTo>
                  <a:pt x="2937995" y="7156984"/>
                </a:lnTo>
                <a:lnTo>
                  <a:pt x="2937995" y="7141051"/>
                </a:lnTo>
                <a:lnTo>
                  <a:pt x="2737243" y="7341804"/>
                </a:lnTo>
                <a:lnTo>
                  <a:pt x="2753176" y="7341804"/>
                </a:lnTo>
                <a:close/>
                <a:moveTo>
                  <a:pt x="2565170" y="7341804"/>
                </a:moveTo>
                <a:lnTo>
                  <a:pt x="2937995" y="6968978"/>
                </a:lnTo>
                <a:lnTo>
                  <a:pt x="2937995" y="6956231"/>
                </a:lnTo>
                <a:lnTo>
                  <a:pt x="2552423" y="7341804"/>
                </a:lnTo>
                <a:lnTo>
                  <a:pt x="2565170" y="7341804"/>
                </a:lnTo>
                <a:close/>
                <a:moveTo>
                  <a:pt x="1911928" y="7341804"/>
                </a:moveTo>
                <a:lnTo>
                  <a:pt x="2937995" y="6315736"/>
                </a:lnTo>
                <a:lnTo>
                  <a:pt x="2937995" y="6302989"/>
                </a:lnTo>
                <a:lnTo>
                  <a:pt x="1899182" y="7341804"/>
                </a:lnTo>
                <a:lnTo>
                  <a:pt x="1911928" y="7341804"/>
                </a:lnTo>
                <a:close/>
                <a:moveTo>
                  <a:pt x="1819518" y="7341804"/>
                </a:moveTo>
                <a:lnTo>
                  <a:pt x="2937995" y="6223326"/>
                </a:lnTo>
                <a:lnTo>
                  <a:pt x="2937995" y="6210580"/>
                </a:lnTo>
                <a:lnTo>
                  <a:pt x="1803585" y="7341804"/>
                </a:lnTo>
                <a:lnTo>
                  <a:pt x="1819518" y="7341804"/>
                </a:lnTo>
                <a:close/>
                <a:moveTo>
                  <a:pt x="2004338" y="7341804"/>
                </a:moveTo>
                <a:lnTo>
                  <a:pt x="2937995" y="6408145"/>
                </a:lnTo>
                <a:lnTo>
                  <a:pt x="2937995" y="6395399"/>
                </a:lnTo>
                <a:lnTo>
                  <a:pt x="1991591" y="7341804"/>
                </a:lnTo>
                <a:lnTo>
                  <a:pt x="2004338" y="7341804"/>
                </a:lnTo>
                <a:close/>
                <a:moveTo>
                  <a:pt x="2192344" y="7341804"/>
                </a:moveTo>
                <a:lnTo>
                  <a:pt x="2937995" y="6596152"/>
                </a:lnTo>
                <a:lnTo>
                  <a:pt x="2937995" y="6583406"/>
                </a:lnTo>
                <a:lnTo>
                  <a:pt x="2179598" y="7341804"/>
                </a:lnTo>
                <a:lnTo>
                  <a:pt x="2192344" y="7341804"/>
                </a:lnTo>
                <a:close/>
                <a:moveTo>
                  <a:pt x="417438" y="7341804"/>
                </a:moveTo>
                <a:lnTo>
                  <a:pt x="2937995" y="4821245"/>
                </a:lnTo>
                <a:lnTo>
                  <a:pt x="2937995" y="4808499"/>
                </a:lnTo>
                <a:lnTo>
                  <a:pt x="404692" y="7341804"/>
                </a:lnTo>
                <a:lnTo>
                  <a:pt x="417438" y="7341804"/>
                </a:lnTo>
                <a:close/>
                <a:moveTo>
                  <a:pt x="2284754" y="7341804"/>
                </a:moveTo>
                <a:lnTo>
                  <a:pt x="2937995" y="6688562"/>
                </a:lnTo>
                <a:lnTo>
                  <a:pt x="2937995" y="6675815"/>
                </a:lnTo>
                <a:lnTo>
                  <a:pt x="2272007" y="7341804"/>
                </a:lnTo>
                <a:lnTo>
                  <a:pt x="2284754" y="7341804"/>
                </a:lnTo>
                <a:close/>
                <a:moveTo>
                  <a:pt x="0" y="6079931"/>
                </a:moveTo>
                <a:lnTo>
                  <a:pt x="2937995" y="3141935"/>
                </a:lnTo>
                <a:lnTo>
                  <a:pt x="2937995" y="3129189"/>
                </a:lnTo>
                <a:lnTo>
                  <a:pt x="0" y="6067185"/>
                </a:lnTo>
                <a:lnTo>
                  <a:pt x="0" y="6079931"/>
                </a:lnTo>
                <a:close/>
                <a:moveTo>
                  <a:pt x="0" y="5895111"/>
                </a:moveTo>
                <a:lnTo>
                  <a:pt x="2937995" y="2953929"/>
                </a:lnTo>
                <a:lnTo>
                  <a:pt x="2937995" y="2941183"/>
                </a:lnTo>
                <a:lnTo>
                  <a:pt x="0" y="5879179"/>
                </a:lnTo>
                <a:lnTo>
                  <a:pt x="0" y="5895111"/>
                </a:lnTo>
                <a:close/>
                <a:moveTo>
                  <a:pt x="0" y="5238683"/>
                </a:moveTo>
                <a:lnTo>
                  <a:pt x="2937995" y="2300687"/>
                </a:lnTo>
                <a:lnTo>
                  <a:pt x="2937995" y="2287941"/>
                </a:lnTo>
                <a:lnTo>
                  <a:pt x="0" y="5225937"/>
                </a:lnTo>
                <a:lnTo>
                  <a:pt x="0" y="5238683"/>
                </a:lnTo>
                <a:close/>
                <a:moveTo>
                  <a:pt x="325028" y="7341804"/>
                </a:moveTo>
                <a:lnTo>
                  <a:pt x="2937995" y="4728835"/>
                </a:lnTo>
                <a:lnTo>
                  <a:pt x="2937995" y="4716089"/>
                </a:lnTo>
                <a:lnTo>
                  <a:pt x="312282" y="7341804"/>
                </a:lnTo>
                <a:lnTo>
                  <a:pt x="325028" y="7341804"/>
                </a:lnTo>
                <a:close/>
                <a:moveTo>
                  <a:pt x="0" y="6172341"/>
                </a:moveTo>
                <a:lnTo>
                  <a:pt x="2937995" y="3234345"/>
                </a:lnTo>
                <a:lnTo>
                  <a:pt x="2937995" y="3221599"/>
                </a:lnTo>
                <a:lnTo>
                  <a:pt x="0" y="6159595"/>
                </a:lnTo>
                <a:lnTo>
                  <a:pt x="0" y="6172341"/>
                </a:lnTo>
                <a:close/>
                <a:moveTo>
                  <a:pt x="0" y="6267937"/>
                </a:moveTo>
                <a:lnTo>
                  <a:pt x="2937995" y="3329941"/>
                </a:lnTo>
                <a:lnTo>
                  <a:pt x="2937995" y="3314009"/>
                </a:lnTo>
                <a:lnTo>
                  <a:pt x="0" y="6255191"/>
                </a:lnTo>
                <a:lnTo>
                  <a:pt x="0" y="6267937"/>
                </a:lnTo>
                <a:close/>
                <a:moveTo>
                  <a:pt x="0" y="6360347"/>
                </a:moveTo>
                <a:lnTo>
                  <a:pt x="2937995" y="3422351"/>
                </a:lnTo>
                <a:lnTo>
                  <a:pt x="2937995" y="3409605"/>
                </a:lnTo>
                <a:lnTo>
                  <a:pt x="0" y="6347601"/>
                </a:lnTo>
                <a:lnTo>
                  <a:pt x="0" y="6360347"/>
                </a:lnTo>
                <a:close/>
                <a:moveTo>
                  <a:pt x="0" y="5614695"/>
                </a:moveTo>
                <a:lnTo>
                  <a:pt x="2937995" y="2673513"/>
                </a:lnTo>
                <a:lnTo>
                  <a:pt x="2937995" y="2660767"/>
                </a:lnTo>
                <a:lnTo>
                  <a:pt x="0" y="5598763"/>
                </a:lnTo>
                <a:lnTo>
                  <a:pt x="0" y="5614695"/>
                </a:lnTo>
                <a:close/>
                <a:moveTo>
                  <a:pt x="0" y="5426689"/>
                </a:moveTo>
                <a:lnTo>
                  <a:pt x="2937995" y="2488693"/>
                </a:lnTo>
                <a:lnTo>
                  <a:pt x="2937995" y="2475947"/>
                </a:lnTo>
                <a:lnTo>
                  <a:pt x="0" y="5413943"/>
                </a:lnTo>
                <a:lnTo>
                  <a:pt x="0" y="5426689"/>
                </a:lnTo>
                <a:close/>
                <a:moveTo>
                  <a:pt x="0" y="5519099"/>
                </a:moveTo>
                <a:lnTo>
                  <a:pt x="2937995" y="2581103"/>
                </a:lnTo>
                <a:lnTo>
                  <a:pt x="2937995" y="2568357"/>
                </a:lnTo>
                <a:lnTo>
                  <a:pt x="0" y="5506353"/>
                </a:lnTo>
                <a:lnTo>
                  <a:pt x="0" y="5519099"/>
                </a:lnTo>
                <a:close/>
                <a:moveTo>
                  <a:pt x="0" y="5334279"/>
                </a:moveTo>
                <a:lnTo>
                  <a:pt x="2937995" y="2396283"/>
                </a:lnTo>
                <a:lnTo>
                  <a:pt x="2937995" y="2380350"/>
                </a:lnTo>
                <a:lnTo>
                  <a:pt x="0" y="5321533"/>
                </a:lnTo>
                <a:lnTo>
                  <a:pt x="0" y="5334279"/>
                </a:lnTo>
                <a:close/>
                <a:moveTo>
                  <a:pt x="0" y="5799515"/>
                </a:moveTo>
                <a:lnTo>
                  <a:pt x="2937995" y="2861519"/>
                </a:lnTo>
                <a:lnTo>
                  <a:pt x="2937995" y="2848773"/>
                </a:lnTo>
                <a:lnTo>
                  <a:pt x="0" y="5786769"/>
                </a:lnTo>
                <a:lnTo>
                  <a:pt x="0" y="5799515"/>
                </a:lnTo>
                <a:close/>
                <a:moveTo>
                  <a:pt x="0" y="5707105"/>
                </a:moveTo>
                <a:lnTo>
                  <a:pt x="2937995" y="2769109"/>
                </a:lnTo>
                <a:lnTo>
                  <a:pt x="2937995" y="2756363"/>
                </a:lnTo>
                <a:lnTo>
                  <a:pt x="0" y="5694359"/>
                </a:lnTo>
                <a:lnTo>
                  <a:pt x="0" y="5707105"/>
                </a:lnTo>
                <a:close/>
                <a:moveTo>
                  <a:pt x="0" y="6452757"/>
                </a:moveTo>
                <a:lnTo>
                  <a:pt x="2937995" y="3514761"/>
                </a:lnTo>
                <a:lnTo>
                  <a:pt x="2937995" y="3502015"/>
                </a:lnTo>
                <a:lnTo>
                  <a:pt x="0" y="6440011"/>
                </a:lnTo>
                <a:lnTo>
                  <a:pt x="0" y="6452757"/>
                </a:lnTo>
                <a:close/>
                <a:moveTo>
                  <a:pt x="0" y="5987521"/>
                </a:moveTo>
                <a:lnTo>
                  <a:pt x="2937995" y="3049525"/>
                </a:lnTo>
                <a:lnTo>
                  <a:pt x="2937995" y="3033592"/>
                </a:lnTo>
                <a:lnTo>
                  <a:pt x="0" y="5974775"/>
                </a:lnTo>
                <a:lnTo>
                  <a:pt x="0" y="5987521"/>
                </a:lnTo>
                <a:close/>
                <a:moveTo>
                  <a:pt x="0" y="7294005"/>
                </a:moveTo>
                <a:lnTo>
                  <a:pt x="2937995" y="4356009"/>
                </a:lnTo>
                <a:lnTo>
                  <a:pt x="2937995" y="4343263"/>
                </a:lnTo>
                <a:lnTo>
                  <a:pt x="0" y="7281259"/>
                </a:lnTo>
                <a:lnTo>
                  <a:pt x="0" y="7294005"/>
                </a:lnTo>
                <a:close/>
                <a:moveTo>
                  <a:pt x="44612" y="7341804"/>
                </a:moveTo>
                <a:lnTo>
                  <a:pt x="2937995" y="4448419"/>
                </a:lnTo>
                <a:lnTo>
                  <a:pt x="2937995" y="4435673"/>
                </a:lnTo>
                <a:lnTo>
                  <a:pt x="31866" y="7341804"/>
                </a:lnTo>
                <a:lnTo>
                  <a:pt x="44612" y="7341804"/>
                </a:lnTo>
                <a:close/>
                <a:moveTo>
                  <a:pt x="0" y="7105999"/>
                </a:moveTo>
                <a:lnTo>
                  <a:pt x="2937995" y="4168003"/>
                </a:lnTo>
                <a:lnTo>
                  <a:pt x="2937995" y="4155257"/>
                </a:lnTo>
                <a:lnTo>
                  <a:pt x="0" y="7093253"/>
                </a:lnTo>
                <a:lnTo>
                  <a:pt x="0" y="7105999"/>
                </a:lnTo>
                <a:close/>
                <a:moveTo>
                  <a:pt x="0" y="7201596"/>
                </a:moveTo>
                <a:lnTo>
                  <a:pt x="2937995" y="4263599"/>
                </a:lnTo>
                <a:lnTo>
                  <a:pt x="2937995" y="4247667"/>
                </a:lnTo>
                <a:lnTo>
                  <a:pt x="0" y="7185663"/>
                </a:lnTo>
                <a:lnTo>
                  <a:pt x="0" y="7201596"/>
                </a:lnTo>
                <a:close/>
                <a:moveTo>
                  <a:pt x="232618" y="7341804"/>
                </a:moveTo>
                <a:lnTo>
                  <a:pt x="2937995" y="4636425"/>
                </a:lnTo>
                <a:lnTo>
                  <a:pt x="2937995" y="4620493"/>
                </a:lnTo>
                <a:lnTo>
                  <a:pt x="216686" y="7341804"/>
                </a:lnTo>
                <a:lnTo>
                  <a:pt x="232618" y="7341804"/>
                </a:lnTo>
                <a:close/>
                <a:moveTo>
                  <a:pt x="0" y="6548353"/>
                </a:moveTo>
                <a:lnTo>
                  <a:pt x="2937995" y="3607171"/>
                </a:lnTo>
                <a:lnTo>
                  <a:pt x="2937995" y="3594425"/>
                </a:lnTo>
                <a:lnTo>
                  <a:pt x="0" y="6532421"/>
                </a:lnTo>
                <a:lnTo>
                  <a:pt x="0" y="6548353"/>
                </a:lnTo>
                <a:close/>
                <a:moveTo>
                  <a:pt x="137022" y="7341804"/>
                </a:moveTo>
                <a:lnTo>
                  <a:pt x="2937995" y="4540829"/>
                </a:lnTo>
                <a:lnTo>
                  <a:pt x="2937995" y="4528083"/>
                </a:lnTo>
                <a:lnTo>
                  <a:pt x="124276" y="7341804"/>
                </a:lnTo>
                <a:lnTo>
                  <a:pt x="137022" y="7341804"/>
                </a:lnTo>
                <a:close/>
                <a:moveTo>
                  <a:pt x="0" y="6733173"/>
                </a:moveTo>
                <a:lnTo>
                  <a:pt x="2937995" y="3795177"/>
                </a:lnTo>
                <a:lnTo>
                  <a:pt x="2937995" y="3782431"/>
                </a:lnTo>
                <a:lnTo>
                  <a:pt x="0" y="6720427"/>
                </a:lnTo>
                <a:lnTo>
                  <a:pt x="0" y="6733173"/>
                </a:lnTo>
                <a:close/>
                <a:moveTo>
                  <a:pt x="0" y="6640763"/>
                </a:moveTo>
                <a:lnTo>
                  <a:pt x="2937995" y="3702767"/>
                </a:lnTo>
                <a:lnTo>
                  <a:pt x="2937995" y="3686834"/>
                </a:lnTo>
                <a:lnTo>
                  <a:pt x="0" y="6628017"/>
                </a:lnTo>
                <a:lnTo>
                  <a:pt x="0" y="6640763"/>
                </a:lnTo>
                <a:close/>
                <a:moveTo>
                  <a:pt x="0" y="6828770"/>
                </a:moveTo>
                <a:lnTo>
                  <a:pt x="2937995" y="3887587"/>
                </a:lnTo>
                <a:lnTo>
                  <a:pt x="2937995" y="3874841"/>
                </a:lnTo>
                <a:lnTo>
                  <a:pt x="0" y="6812837"/>
                </a:lnTo>
                <a:lnTo>
                  <a:pt x="0" y="6828770"/>
                </a:lnTo>
                <a:close/>
                <a:moveTo>
                  <a:pt x="0" y="7013589"/>
                </a:moveTo>
                <a:lnTo>
                  <a:pt x="2937995" y="4075593"/>
                </a:lnTo>
                <a:lnTo>
                  <a:pt x="2937995" y="4062847"/>
                </a:lnTo>
                <a:lnTo>
                  <a:pt x="0" y="7000843"/>
                </a:lnTo>
                <a:lnTo>
                  <a:pt x="0" y="7013589"/>
                </a:lnTo>
                <a:close/>
                <a:moveTo>
                  <a:pt x="0" y="6921179"/>
                </a:moveTo>
                <a:lnTo>
                  <a:pt x="2937995" y="3983183"/>
                </a:lnTo>
                <a:lnTo>
                  <a:pt x="2937995" y="3967251"/>
                </a:lnTo>
                <a:lnTo>
                  <a:pt x="0" y="6908433"/>
                </a:lnTo>
                <a:lnTo>
                  <a:pt x="0" y="6921179"/>
                </a:lnTo>
                <a:close/>
              </a:path>
            </a:pathLst>
          </a:custGeom>
          <a:solidFill>
            <a:srgbClr val="D4D3D3"/>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4" name="Freeform 3"/>
          <p:cNvSpPr>
            <a:spLocks noEditPoints="1"/>
          </p:cNvSpPr>
          <p:nvPr/>
        </p:nvSpPr>
        <p:spPr bwMode="auto">
          <a:xfrm>
            <a:off x="3672296" y="228600"/>
            <a:ext cx="2584359" cy="7315200"/>
          </a:xfrm>
          <a:custGeom>
            <a:avLst/>
            <a:gdLst>
              <a:gd name="T0" fmla="*/ 0 w 2937995"/>
              <a:gd name="T1" fmla="*/ 3454217 h 7341804"/>
              <a:gd name="T2" fmla="*/ 2937995 w 2937995"/>
              <a:gd name="T3" fmla="*/ 608630 h 7341804"/>
              <a:gd name="T4" fmla="*/ 2937995 w 2937995"/>
              <a:gd name="T5" fmla="*/ 809383 h 7341804"/>
              <a:gd name="T6" fmla="*/ 2937995 w 2937995"/>
              <a:gd name="T7" fmla="*/ 248551 h 7341804"/>
              <a:gd name="T8" fmla="*/ 0 w 2937995"/>
              <a:gd name="T9" fmla="*/ 2813721 h 7341804"/>
              <a:gd name="T10" fmla="*/ 0 w 2937995"/>
              <a:gd name="T11" fmla="*/ 2625714 h 7341804"/>
              <a:gd name="T12" fmla="*/ 0 w 2937995"/>
              <a:gd name="T13" fmla="*/ 5133527 h 7341804"/>
              <a:gd name="T14" fmla="*/ 2705378 w 2937995"/>
              <a:gd name="T15" fmla="*/ 0 h 7341804"/>
              <a:gd name="T16" fmla="*/ 2937995 w 2937995"/>
              <a:gd name="T17" fmla="*/ 1647445 h 7341804"/>
              <a:gd name="T18" fmla="*/ 0 w 2937995"/>
              <a:gd name="T19" fmla="*/ 4773447 h 7341804"/>
              <a:gd name="T20" fmla="*/ 0 w 2937995"/>
              <a:gd name="T21" fmla="*/ 3932199 h 7341804"/>
              <a:gd name="T22" fmla="*/ 0 w 2937995"/>
              <a:gd name="T23" fmla="*/ 4945521 h 7341804"/>
              <a:gd name="T24" fmla="*/ 2937995 w 2937995"/>
              <a:gd name="T25" fmla="*/ 1542289 h 7341804"/>
              <a:gd name="T26" fmla="*/ 2937995 w 2937995"/>
              <a:gd name="T27" fmla="*/ 1182209 h 7341804"/>
              <a:gd name="T28" fmla="*/ 0 w 2937995"/>
              <a:gd name="T29" fmla="*/ 4305025 h 7341804"/>
              <a:gd name="T30" fmla="*/ 0 w 2937995"/>
              <a:gd name="T31" fmla="*/ 3839789 h 7341804"/>
              <a:gd name="T32" fmla="*/ 0 w 2937995"/>
              <a:gd name="T33" fmla="*/ 933658 h 7341804"/>
              <a:gd name="T34" fmla="*/ 1118478 w 2937995"/>
              <a:gd name="T35" fmla="*/ 0 h 7341804"/>
              <a:gd name="T36" fmla="*/ 665989 w 2937995"/>
              <a:gd name="T37" fmla="*/ 0 h 7341804"/>
              <a:gd name="T38" fmla="*/ 0 w 2937995"/>
              <a:gd name="T39" fmla="*/ 477982 h 7341804"/>
              <a:gd name="T40" fmla="*/ 0 w 2937995"/>
              <a:gd name="T41" fmla="*/ 105156 h 7341804"/>
              <a:gd name="T42" fmla="*/ 0 w 2937995"/>
              <a:gd name="T43" fmla="*/ 197566 h 7341804"/>
              <a:gd name="T44" fmla="*/ 0 w 2937995"/>
              <a:gd name="T45" fmla="*/ 280416 h 7341804"/>
              <a:gd name="T46" fmla="*/ 2144546 w 2937995"/>
              <a:gd name="T47" fmla="*/ 0 h 7341804"/>
              <a:gd name="T48" fmla="*/ 2252888 w 2937995"/>
              <a:gd name="T49" fmla="*/ 0 h 7341804"/>
              <a:gd name="T50" fmla="*/ 0 w 2937995"/>
              <a:gd name="T51" fmla="*/ 2345298 h 7341804"/>
              <a:gd name="T52" fmla="*/ 0 w 2937995"/>
              <a:gd name="T53" fmla="*/ 1972472 h 7341804"/>
              <a:gd name="T54" fmla="*/ 0 w 2937995"/>
              <a:gd name="T55" fmla="*/ 1867316 h 7341804"/>
              <a:gd name="T56" fmla="*/ 1398894 w 2937995"/>
              <a:gd name="T57" fmla="*/ 0 h 7341804"/>
              <a:gd name="T58" fmla="*/ 2530118 w 2937995"/>
              <a:gd name="T59" fmla="*/ 0 h 7341804"/>
              <a:gd name="T60" fmla="*/ 0 w 2937995"/>
              <a:gd name="T61" fmla="*/ 3651782 h 7341804"/>
              <a:gd name="T62" fmla="*/ 1258686 w 2937995"/>
              <a:gd name="T63" fmla="*/ 7341804 h 7341804"/>
              <a:gd name="T64" fmla="*/ 1057934 w 2937995"/>
              <a:gd name="T65" fmla="*/ 7341804 h 7341804"/>
              <a:gd name="T66" fmla="*/ 2937995 w 2937995"/>
              <a:gd name="T67" fmla="*/ 5930163 h 7341804"/>
              <a:gd name="T68" fmla="*/ 2937995 w 2937995"/>
              <a:gd name="T69" fmla="*/ 5382077 h 7341804"/>
              <a:gd name="T70" fmla="*/ 697854 w 2937995"/>
              <a:gd name="T71" fmla="*/ 7341804 h 7341804"/>
              <a:gd name="T72" fmla="*/ 509848 w 2937995"/>
              <a:gd name="T73" fmla="*/ 7341804 h 7341804"/>
              <a:gd name="T74" fmla="*/ 777518 w 2937995"/>
              <a:gd name="T75" fmla="*/ 7341804 h 7341804"/>
              <a:gd name="T76" fmla="*/ 2937995 w 2937995"/>
              <a:gd name="T77" fmla="*/ 6487809 h 7341804"/>
              <a:gd name="T78" fmla="*/ 2937995 w 2937995"/>
              <a:gd name="T79" fmla="*/ 6784158 h 7341804"/>
              <a:gd name="T80" fmla="*/ 1723922 w 2937995"/>
              <a:gd name="T81" fmla="*/ 7341804 h 7341804"/>
              <a:gd name="T82" fmla="*/ 2845586 w 2937995"/>
              <a:gd name="T83" fmla="*/ 7341804 h 7341804"/>
              <a:gd name="T84" fmla="*/ 2552423 w 2937995"/>
              <a:gd name="T85" fmla="*/ 7341804 h 7341804"/>
              <a:gd name="T86" fmla="*/ 2937995 w 2937995"/>
              <a:gd name="T87" fmla="*/ 6210580 h 7341804"/>
              <a:gd name="T88" fmla="*/ 2937995 w 2937995"/>
              <a:gd name="T89" fmla="*/ 6596152 h 7341804"/>
              <a:gd name="T90" fmla="*/ 2284754 w 2937995"/>
              <a:gd name="T91" fmla="*/ 7341804 h 7341804"/>
              <a:gd name="T92" fmla="*/ 0 w 2937995"/>
              <a:gd name="T93" fmla="*/ 6079931 h 7341804"/>
              <a:gd name="T94" fmla="*/ 0 w 2937995"/>
              <a:gd name="T95" fmla="*/ 5225937 h 7341804"/>
              <a:gd name="T96" fmla="*/ 2937995 w 2937995"/>
              <a:gd name="T97" fmla="*/ 3221599 h 7341804"/>
              <a:gd name="T98" fmla="*/ 2937995 w 2937995"/>
              <a:gd name="T99" fmla="*/ 3422351 h 7341804"/>
              <a:gd name="T100" fmla="*/ 0 w 2937995"/>
              <a:gd name="T101" fmla="*/ 5426689 h 7341804"/>
              <a:gd name="T102" fmla="*/ 0 w 2937995"/>
              <a:gd name="T103" fmla="*/ 5519099 h 7341804"/>
              <a:gd name="T104" fmla="*/ 0 w 2937995"/>
              <a:gd name="T105" fmla="*/ 5786769 h 7341804"/>
              <a:gd name="T106" fmla="*/ 2937995 w 2937995"/>
              <a:gd name="T107" fmla="*/ 3502015 h 7341804"/>
              <a:gd name="T108" fmla="*/ 2937995 w 2937995"/>
              <a:gd name="T109" fmla="*/ 4356009 h 7341804"/>
              <a:gd name="T110" fmla="*/ 0 w 2937995"/>
              <a:gd name="T111" fmla="*/ 7105999 h 7341804"/>
              <a:gd name="T112" fmla="*/ 0 w 2937995"/>
              <a:gd name="T113" fmla="*/ 7201596 h 7341804"/>
              <a:gd name="T114" fmla="*/ 0 w 2937995"/>
              <a:gd name="T115" fmla="*/ 6532421 h 7341804"/>
              <a:gd name="T116" fmla="*/ 2937995 w 2937995"/>
              <a:gd name="T117" fmla="*/ 3782431 h 7341804"/>
              <a:gd name="T118" fmla="*/ 2937995 w 2937995"/>
              <a:gd name="T119" fmla="*/ 3887587 h 7341804"/>
              <a:gd name="T120" fmla="*/ 0 w 2937995"/>
              <a:gd name="T121" fmla="*/ 6921179 h 734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7995" h="7341804">
                <a:moveTo>
                  <a:pt x="0" y="557646"/>
                </a:moveTo>
                <a:lnTo>
                  <a:pt x="557646" y="0"/>
                </a:lnTo>
                <a:lnTo>
                  <a:pt x="570392" y="0"/>
                </a:lnTo>
                <a:lnTo>
                  <a:pt x="0" y="573578"/>
                </a:lnTo>
                <a:lnTo>
                  <a:pt x="0" y="557646"/>
                </a:lnTo>
                <a:close/>
                <a:moveTo>
                  <a:pt x="0" y="3466963"/>
                </a:moveTo>
                <a:lnTo>
                  <a:pt x="2937995" y="528967"/>
                </a:lnTo>
                <a:lnTo>
                  <a:pt x="2937995" y="513034"/>
                </a:lnTo>
                <a:lnTo>
                  <a:pt x="0" y="3454217"/>
                </a:lnTo>
                <a:lnTo>
                  <a:pt x="0" y="3466963"/>
                </a:lnTo>
                <a:close/>
                <a:moveTo>
                  <a:pt x="0" y="3374553"/>
                </a:moveTo>
                <a:lnTo>
                  <a:pt x="2937995" y="433370"/>
                </a:lnTo>
                <a:lnTo>
                  <a:pt x="2937995" y="420624"/>
                </a:lnTo>
                <a:lnTo>
                  <a:pt x="0" y="3358620"/>
                </a:lnTo>
                <a:lnTo>
                  <a:pt x="0" y="3374553"/>
                </a:lnTo>
                <a:close/>
                <a:moveTo>
                  <a:pt x="0" y="3559373"/>
                </a:moveTo>
                <a:lnTo>
                  <a:pt x="2937995" y="621377"/>
                </a:lnTo>
                <a:lnTo>
                  <a:pt x="2937995" y="608630"/>
                </a:lnTo>
                <a:lnTo>
                  <a:pt x="0" y="3546626"/>
                </a:lnTo>
                <a:lnTo>
                  <a:pt x="0" y="3559373"/>
                </a:lnTo>
                <a:close/>
                <a:moveTo>
                  <a:pt x="0" y="3278957"/>
                </a:moveTo>
                <a:lnTo>
                  <a:pt x="2937995" y="340960"/>
                </a:lnTo>
                <a:lnTo>
                  <a:pt x="2937995" y="328214"/>
                </a:lnTo>
                <a:lnTo>
                  <a:pt x="0" y="3266210"/>
                </a:lnTo>
                <a:lnTo>
                  <a:pt x="0" y="3278957"/>
                </a:lnTo>
                <a:close/>
                <a:moveTo>
                  <a:pt x="0" y="3747379"/>
                </a:moveTo>
                <a:lnTo>
                  <a:pt x="2937995" y="809383"/>
                </a:lnTo>
                <a:lnTo>
                  <a:pt x="2937995" y="793450"/>
                </a:lnTo>
                <a:lnTo>
                  <a:pt x="0" y="3731446"/>
                </a:lnTo>
                <a:lnTo>
                  <a:pt x="0" y="3747379"/>
                </a:lnTo>
                <a:close/>
                <a:moveTo>
                  <a:pt x="2937995" y="7341804"/>
                </a:moveTo>
                <a:lnTo>
                  <a:pt x="2937995" y="7329057"/>
                </a:lnTo>
                <a:lnTo>
                  <a:pt x="2925249" y="7341804"/>
                </a:lnTo>
                <a:lnTo>
                  <a:pt x="2937995" y="7341804"/>
                </a:lnTo>
                <a:close/>
                <a:moveTo>
                  <a:pt x="0" y="3186547"/>
                </a:moveTo>
                <a:lnTo>
                  <a:pt x="2937995" y="248551"/>
                </a:lnTo>
                <a:lnTo>
                  <a:pt x="2937995" y="232618"/>
                </a:lnTo>
                <a:lnTo>
                  <a:pt x="0" y="3173801"/>
                </a:lnTo>
                <a:lnTo>
                  <a:pt x="0" y="3186547"/>
                </a:lnTo>
                <a:close/>
                <a:moveTo>
                  <a:pt x="0" y="2906131"/>
                </a:moveTo>
                <a:lnTo>
                  <a:pt x="2906130" y="0"/>
                </a:lnTo>
                <a:lnTo>
                  <a:pt x="2890197" y="0"/>
                </a:lnTo>
                <a:lnTo>
                  <a:pt x="0" y="2893384"/>
                </a:lnTo>
                <a:lnTo>
                  <a:pt x="0" y="2906131"/>
                </a:lnTo>
                <a:close/>
                <a:moveTo>
                  <a:pt x="0" y="2813721"/>
                </a:moveTo>
                <a:lnTo>
                  <a:pt x="2810534" y="0"/>
                </a:lnTo>
                <a:lnTo>
                  <a:pt x="2797787" y="0"/>
                </a:lnTo>
                <a:lnTo>
                  <a:pt x="0" y="2800975"/>
                </a:lnTo>
                <a:lnTo>
                  <a:pt x="0" y="2813721"/>
                </a:lnTo>
                <a:close/>
                <a:moveTo>
                  <a:pt x="0" y="2625714"/>
                </a:moveTo>
                <a:lnTo>
                  <a:pt x="2625714" y="0"/>
                </a:lnTo>
                <a:lnTo>
                  <a:pt x="2612968" y="0"/>
                </a:lnTo>
                <a:lnTo>
                  <a:pt x="0" y="2612968"/>
                </a:lnTo>
                <a:lnTo>
                  <a:pt x="0" y="2625714"/>
                </a:lnTo>
                <a:close/>
                <a:moveTo>
                  <a:pt x="0" y="3094137"/>
                </a:moveTo>
                <a:lnTo>
                  <a:pt x="2937995" y="152954"/>
                </a:lnTo>
                <a:lnTo>
                  <a:pt x="2937995" y="140208"/>
                </a:lnTo>
                <a:lnTo>
                  <a:pt x="0" y="3078204"/>
                </a:lnTo>
                <a:lnTo>
                  <a:pt x="0" y="3094137"/>
                </a:lnTo>
                <a:close/>
                <a:moveTo>
                  <a:pt x="0" y="5146273"/>
                </a:moveTo>
                <a:lnTo>
                  <a:pt x="2937995" y="2208277"/>
                </a:lnTo>
                <a:lnTo>
                  <a:pt x="2937995" y="2195531"/>
                </a:lnTo>
                <a:lnTo>
                  <a:pt x="0" y="5133527"/>
                </a:lnTo>
                <a:lnTo>
                  <a:pt x="0" y="5146273"/>
                </a:lnTo>
                <a:close/>
                <a:moveTo>
                  <a:pt x="0" y="2998540"/>
                </a:moveTo>
                <a:lnTo>
                  <a:pt x="2937995" y="60544"/>
                </a:lnTo>
                <a:lnTo>
                  <a:pt x="2937995" y="47798"/>
                </a:lnTo>
                <a:lnTo>
                  <a:pt x="0" y="2985794"/>
                </a:lnTo>
                <a:lnTo>
                  <a:pt x="0" y="2998540"/>
                </a:lnTo>
                <a:close/>
                <a:moveTo>
                  <a:pt x="0" y="2718124"/>
                </a:moveTo>
                <a:lnTo>
                  <a:pt x="2718124" y="0"/>
                </a:lnTo>
                <a:lnTo>
                  <a:pt x="2705378" y="0"/>
                </a:lnTo>
                <a:lnTo>
                  <a:pt x="0" y="2705378"/>
                </a:lnTo>
                <a:lnTo>
                  <a:pt x="0" y="2718124"/>
                </a:lnTo>
                <a:close/>
                <a:moveTo>
                  <a:pt x="0" y="4865857"/>
                </a:moveTo>
                <a:lnTo>
                  <a:pt x="2937995" y="1927861"/>
                </a:lnTo>
                <a:lnTo>
                  <a:pt x="2937995" y="1915115"/>
                </a:lnTo>
                <a:lnTo>
                  <a:pt x="0" y="4853111"/>
                </a:lnTo>
                <a:lnTo>
                  <a:pt x="0" y="4865857"/>
                </a:lnTo>
                <a:close/>
                <a:moveTo>
                  <a:pt x="0" y="4585441"/>
                </a:moveTo>
                <a:lnTo>
                  <a:pt x="2937995" y="1647445"/>
                </a:lnTo>
                <a:lnTo>
                  <a:pt x="2937995" y="1634698"/>
                </a:lnTo>
                <a:lnTo>
                  <a:pt x="0" y="4572695"/>
                </a:lnTo>
                <a:lnTo>
                  <a:pt x="0" y="4585441"/>
                </a:lnTo>
                <a:close/>
                <a:moveTo>
                  <a:pt x="0" y="4681037"/>
                </a:moveTo>
                <a:lnTo>
                  <a:pt x="2937995" y="1739854"/>
                </a:lnTo>
                <a:lnTo>
                  <a:pt x="2937995" y="1727108"/>
                </a:lnTo>
                <a:lnTo>
                  <a:pt x="0" y="4665104"/>
                </a:lnTo>
                <a:lnTo>
                  <a:pt x="0" y="4681037"/>
                </a:lnTo>
                <a:close/>
                <a:moveTo>
                  <a:pt x="0" y="4773447"/>
                </a:moveTo>
                <a:lnTo>
                  <a:pt x="2937995" y="1835451"/>
                </a:lnTo>
                <a:lnTo>
                  <a:pt x="2937995" y="1822705"/>
                </a:lnTo>
                <a:lnTo>
                  <a:pt x="0" y="4760701"/>
                </a:lnTo>
                <a:lnTo>
                  <a:pt x="0" y="4773447"/>
                </a:lnTo>
                <a:close/>
                <a:moveTo>
                  <a:pt x="0" y="3932199"/>
                </a:moveTo>
                <a:lnTo>
                  <a:pt x="2937995" y="994202"/>
                </a:lnTo>
                <a:lnTo>
                  <a:pt x="2937995" y="981456"/>
                </a:lnTo>
                <a:lnTo>
                  <a:pt x="0" y="3919452"/>
                </a:lnTo>
                <a:lnTo>
                  <a:pt x="0" y="3932199"/>
                </a:lnTo>
                <a:close/>
                <a:moveTo>
                  <a:pt x="0" y="5053863"/>
                </a:moveTo>
                <a:lnTo>
                  <a:pt x="2937995" y="2115867"/>
                </a:lnTo>
                <a:lnTo>
                  <a:pt x="2937995" y="2099934"/>
                </a:lnTo>
                <a:lnTo>
                  <a:pt x="0" y="5041117"/>
                </a:lnTo>
                <a:lnTo>
                  <a:pt x="0" y="5053863"/>
                </a:lnTo>
                <a:close/>
                <a:moveTo>
                  <a:pt x="0" y="4961453"/>
                </a:moveTo>
                <a:lnTo>
                  <a:pt x="2937995" y="2020271"/>
                </a:lnTo>
                <a:lnTo>
                  <a:pt x="2937995" y="2007524"/>
                </a:lnTo>
                <a:lnTo>
                  <a:pt x="0" y="4945521"/>
                </a:lnTo>
                <a:lnTo>
                  <a:pt x="0" y="4961453"/>
                </a:lnTo>
                <a:close/>
                <a:moveTo>
                  <a:pt x="0" y="4212615"/>
                </a:moveTo>
                <a:lnTo>
                  <a:pt x="2937995" y="1274619"/>
                </a:lnTo>
                <a:lnTo>
                  <a:pt x="2937995" y="1261872"/>
                </a:lnTo>
                <a:lnTo>
                  <a:pt x="0" y="4199869"/>
                </a:lnTo>
                <a:lnTo>
                  <a:pt x="0" y="4212615"/>
                </a:lnTo>
                <a:close/>
                <a:moveTo>
                  <a:pt x="0" y="4493031"/>
                </a:moveTo>
                <a:lnTo>
                  <a:pt x="2937995" y="1555035"/>
                </a:lnTo>
                <a:lnTo>
                  <a:pt x="2937995" y="1542289"/>
                </a:lnTo>
                <a:lnTo>
                  <a:pt x="0" y="4480285"/>
                </a:lnTo>
                <a:lnTo>
                  <a:pt x="0" y="4493031"/>
                </a:lnTo>
                <a:close/>
                <a:moveTo>
                  <a:pt x="0" y="4027795"/>
                </a:moveTo>
                <a:lnTo>
                  <a:pt x="2937995" y="1086612"/>
                </a:lnTo>
                <a:lnTo>
                  <a:pt x="2937995" y="1073866"/>
                </a:lnTo>
                <a:lnTo>
                  <a:pt x="0" y="4011862"/>
                </a:lnTo>
                <a:lnTo>
                  <a:pt x="0" y="4027795"/>
                </a:lnTo>
                <a:close/>
                <a:moveTo>
                  <a:pt x="0" y="4120205"/>
                </a:moveTo>
                <a:lnTo>
                  <a:pt x="2937995" y="1182209"/>
                </a:lnTo>
                <a:lnTo>
                  <a:pt x="2937995" y="1166276"/>
                </a:lnTo>
                <a:lnTo>
                  <a:pt x="0" y="4107459"/>
                </a:lnTo>
                <a:lnTo>
                  <a:pt x="0" y="4120205"/>
                </a:lnTo>
                <a:close/>
                <a:moveTo>
                  <a:pt x="0" y="4400621"/>
                </a:moveTo>
                <a:lnTo>
                  <a:pt x="2937995" y="1462625"/>
                </a:lnTo>
                <a:lnTo>
                  <a:pt x="2937995" y="1446692"/>
                </a:lnTo>
                <a:lnTo>
                  <a:pt x="0" y="4387875"/>
                </a:lnTo>
                <a:lnTo>
                  <a:pt x="0" y="4400621"/>
                </a:lnTo>
                <a:close/>
                <a:moveTo>
                  <a:pt x="0" y="4305025"/>
                </a:moveTo>
                <a:lnTo>
                  <a:pt x="2937995" y="1367028"/>
                </a:lnTo>
                <a:lnTo>
                  <a:pt x="2937995" y="1354282"/>
                </a:lnTo>
                <a:lnTo>
                  <a:pt x="0" y="4292278"/>
                </a:lnTo>
                <a:lnTo>
                  <a:pt x="0" y="4305025"/>
                </a:lnTo>
                <a:close/>
                <a:moveTo>
                  <a:pt x="0" y="3839789"/>
                </a:moveTo>
                <a:lnTo>
                  <a:pt x="2937995" y="901793"/>
                </a:lnTo>
                <a:lnTo>
                  <a:pt x="2937995" y="889046"/>
                </a:lnTo>
                <a:lnTo>
                  <a:pt x="0" y="3827043"/>
                </a:lnTo>
                <a:lnTo>
                  <a:pt x="0" y="3839789"/>
                </a:lnTo>
                <a:close/>
                <a:moveTo>
                  <a:pt x="0" y="853994"/>
                </a:moveTo>
                <a:lnTo>
                  <a:pt x="850808" y="0"/>
                </a:lnTo>
                <a:lnTo>
                  <a:pt x="838062" y="0"/>
                </a:lnTo>
                <a:lnTo>
                  <a:pt x="0" y="838062"/>
                </a:lnTo>
                <a:lnTo>
                  <a:pt x="0" y="853994"/>
                </a:lnTo>
                <a:close/>
                <a:moveTo>
                  <a:pt x="0" y="946404"/>
                </a:moveTo>
                <a:lnTo>
                  <a:pt x="943218" y="0"/>
                </a:lnTo>
                <a:lnTo>
                  <a:pt x="930472" y="0"/>
                </a:lnTo>
                <a:lnTo>
                  <a:pt x="0" y="933658"/>
                </a:lnTo>
                <a:lnTo>
                  <a:pt x="0" y="946404"/>
                </a:lnTo>
                <a:close/>
                <a:moveTo>
                  <a:pt x="0" y="758398"/>
                </a:moveTo>
                <a:lnTo>
                  <a:pt x="758398" y="0"/>
                </a:lnTo>
                <a:lnTo>
                  <a:pt x="745652" y="0"/>
                </a:lnTo>
                <a:lnTo>
                  <a:pt x="0" y="745652"/>
                </a:lnTo>
                <a:lnTo>
                  <a:pt x="0" y="758398"/>
                </a:lnTo>
                <a:close/>
                <a:moveTo>
                  <a:pt x="0" y="1131224"/>
                </a:moveTo>
                <a:lnTo>
                  <a:pt x="1131224" y="0"/>
                </a:lnTo>
                <a:lnTo>
                  <a:pt x="1118478" y="0"/>
                </a:lnTo>
                <a:lnTo>
                  <a:pt x="0" y="1118478"/>
                </a:lnTo>
                <a:lnTo>
                  <a:pt x="0" y="1131224"/>
                </a:lnTo>
                <a:close/>
                <a:moveTo>
                  <a:pt x="0" y="1038814"/>
                </a:moveTo>
                <a:lnTo>
                  <a:pt x="1038814" y="0"/>
                </a:lnTo>
                <a:lnTo>
                  <a:pt x="1026068" y="0"/>
                </a:lnTo>
                <a:lnTo>
                  <a:pt x="0" y="1026068"/>
                </a:lnTo>
                <a:lnTo>
                  <a:pt x="0" y="1038814"/>
                </a:lnTo>
                <a:close/>
                <a:moveTo>
                  <a:pt x="0" y="665988"/>
                </a:moveTo>
                <a:lnTo>
                  <a:pt x="665989" y="0"/>
                </a:lnTo>
                <a:lnTo>
                  <a:pt x="650056" y="0"/>
                </a:lnTo>
                <a:lnTo>
                  <a:pt x="0" y="653242"/>
                </a:lnTo>
                <a:lnTo>
                  <a:pt x="0" y="665988"/>
                </a:lnTo>
                <a:close/>
                <a:moveTo>
                  <a:pt x="0" y="385572"/>
                </a:moveTo>
                <a:lnTo>
                  <a:pt x="385572" y="0"/>
                </a:lnTo>
                <a:lnTo>
                  <a:pt x="369640" y="0"/>
                </a:lnTo>
                <a:lnTo>
                  <a:pt x="0" y="372826"/>
                </a:lnTo>
                <a:lnTo>
                  <a:pt x="0" y="385572"/>
                </a:lnTo>
                <a:close/>
                <a:moveTo>
                  <a:pt x="0" y="477982"/>
                </a:moveTo>
                <a:lnTo>
                  <a:pt x="477982" y="0"/>
                </a:lnTo>
                <a:lnTo>
                  <a:pt x="465236" y="0"/>
                </a:lnTo>
                <a:lnTo>
                  <a:pt x="0" y="465236"/>
                </a:lnTo>
                <a:lnTo>
                  <a:pt x="0" y="477982"/>
                </a:lnTo>
                <a:close/>
                <a:moveTo>
                  <a:pt x="0" y="105156"/>
                </a:moveTo>
                <a:lnTo>
                  <a:pt x="105156" y="0"/>
                </a:lnTo>
                <a:lnTo>
                  <a:pt x="92410" y="0"/>
                </a:lnTo>
                <a:lnTo>
                  <a:pt x="0" y="92410"/>
                </a:lnTo>
                <a:lnTo>
                  <a:pt x="0" y="105156"/>
                </a:lnTo>
                <a:close/>
                <a:moveTo>
                  <a:pt x="0" y="0"/>
                </a:moveTo>
                <a:lnTo>
                  <a:pt x="0" y="12746"/>
                </a:lnTo>
                <a:lnTo>
                  <a:pt x="12747" y="0"/>
                </a:lnTo>
                <a:lnTo>
                  <a:pt x="0" y="0"/>
                </a:lnTo>
                <a:close/>
                <a:moveTo>
                  <a:pt x="0" y="197566"/>
                </a:moveTo>
                <a:lnTo>
                  <a:pt x="197566" y="0"/>
                </a:lnTo>
                <a:lnTo>
                  <a:pt x="184820" y="0"/>
                </a:lnTo>
                <a:lnTo>
                  <a:pt x="0" y="184820"/>
                </a:lnTo>
                <a:lnTo>
                  <a:pt x="0" y="197566"/>
                </a:lnTo>
                <a:close/>
                <a:moveTo>
                  <a:pt x="0" y="1226820"/>
                </a:moveTo>
                <a:lnTo>
                  <a:pt x="1223634" y="0"/>
                </a:lnTo>
                <a:lnTo>
                  <a:pt x="1210888" y="0"/>
                </a:lnTo>
                <a:lnTo>
                  <a:pt x="0" y="1210888"/>
                </a:lnTo>
                <a:lnTo>
                  <a:pt x="0" y="1226820"/>
                </a:lnTo>
                <a:close/>
                <a:moveTo>
                  <a:pt x="0" y="293162"/>
                </a:moveTo>
                <a:lnTo>
                  <a:pt x="289976" y="0"/>
                </a:lnTo>
                <a:lnTo>
                  <a:pt x="277230" y="0"/>
                </a:lnTo>
                <a:lnTo>
                  <a:pt x="0" y="280416"/>
                </a:lnTo>
                <a:lnTo>
                  <a:pt x="0" y="293162"/>
                </a:lnTo>
                <a:close/>
                <a:moveTo>
                  <a:pt x="0" y="1787653"/>
                </a:moveTo>
                <a:lnTo>
                  <a:pt x="1784466" y="0"/>
                </a:lnTo>
                <a:lnTo>
                  <a:pt x="1771720" y="0"/>
                </a:lnTo>
                <a:lnTo>
                  <a:pt x="0" y="1771720"/>
                </a:lnTo>
                <a:lnTo>
                  <a:pt x="0" y="1787653"/>
                </a:lnTo>
                <a:close/>
                <a:moveTo>
                  <a:pt x="0" y="2160479"/>
                </a:moveTo>
                <a:lnTo>
                  <a:pt x="2157292" y="0"/>
                </a:lnTo>
                <a:lnTo>
                  <a:pt x="2144546" y="0"/>
                </a:lnTo>
                <a:lnTo>
                  <a:pt x="0" y="2144546"/>
                </a:lnTo>
                <a:lnTo>
                  <a:pt x="0" y="2160479"/>
                </a:lnTo>
                <a:close/>
                <a:moveTo>
                  <a:pt x="0" y="2064882"/>
                </a:moveTo>
                <a:lnTo>
                  <a:pt x="2064882" y="0"/>
                </a:lnTo>
                <a:lnTo>
                  <a:pt x="2052136" y="0"/>
                </a:lnTo>
                <a:lnTo>
                  <a:pt x="0" y="2052136"/>
                </a:lnTo>
                <a:lnTo>
                  <a:pt x="0" y="2064882"/>
                </a:lnTo>
                <a:close/>
                <a:moveTo>
                  <a:pt x="0" y="2252889"/>
                </a:moveTo>
                <a:lnTo>
                  <a:pt x="2252888" y="0"/>
                </a:lnTo>
                <a:lnTo>
                  <a:pt x="2236955" y="0"/>
                </a:lnTo>
                <a:lnTo>
                  <a:pt x="0" y="2240142"/>
                </a:lnTo>
                <a:lnTo>
                  <a:pt x="0" y="2252889"/>
                </a:lnTo>
                <a:close/>
                <a:moveTo>
                  <a:pt x="0" y="2440895"/>
                </a:moveTo>
                <a:lnTo>
                  <a:pt x="2437708" y="0"/>
                </a:lnTo>
                <a:lnTo>
                  <a:pt x="2424962" y="0"/>
                </a:lnTo>
                <a:lnTo>
                  <a:pt x="0" y="2424962"/>
                </a:lnTo>
                <a:lnTo>
                  <a:pt x="0" y="2440895"/>
                </a:lnTo>
                <a:close/>
                <a:moveTo>
                  <a:pt x="0" y="2345298"/>
                </a:moveTo>
                <a:lnTo>
                  <a:pt x="2345298" y="0"/>
                </a:lnTo>
                <a:lnTo>
                  <a:pt x="2332552" y="0"/>
                </a:lnTo>
                <a:lnTo>
                  <a:pt x="0" y="2332552"/>
                </a:lnTo>
                <a:lnTo>
                  <a:pt x="0" y="2345298"/>
                </a:lnTo>
                <a:close/>
                <a:moveTo>
                  <a:pt x="0" y="1972472"/>
                </a:moveTo>
                <a:lnTo>
                  <a:pt x="1972472" y="0"/>
                </a:lnTo>
                <a:lnTo>
                  <a:pt x="1956539" y="0"/>
                </a:lnTo>
                <a:lnTo>
                  <a:pt x="0" y="1959726"/>
                </a:lnTo>
                <a:lnTo>
                  <a:pt x="0" y="1972472"/>
                </a:lnTo>
                <a:close/>
                <a:moveTo>
                  <a:pt x="0" y="1692056"/>
                </a:moveTo>
                <a:lnTo>
                  <a:pt x="1692056" y="0"/>
                </a:lnTo>
                <a:lnTo>
                  <a:pt x="1679310" y="0"/>
                </a:lnTo>
                <a:lnTo>
                  <a:pt x="0" y="1679310"/>
                </a:lnTo>
                <a:lnTo>
                  <a:pt x="0" y="1692056"/>
                </a:lnTo>
                <a:close/>
                <a:moveTo>
                  <a:pt x="0" y="1880063"/>
                </a:moveTo>
                <a:lnTo>
                  <a:pt x="1876876" y="0"/>
                </a:lnTo>
                <a:lnTo>
                  <a:pt x="1864130" y="0"/>
                </a:lnTo>
                <a:lnTo>
                  <a:pt x="0" y="1867316"/>
                </a:lnTo>
                <a:lnTo>
                  <a:pt x="0" y="1880063"/>
                </a:lnTo>
                <a:close/>
                <a:moveTo>
                  <a:pt x="0" y="1507237"/>
                </a:moveTo>
                <a:lnTo>
                  <a:pt x="1504050" y="0"/>
                </a:lnTo>
                <a:lnTo>
                  <a:pt x="1491304" y="0"/>
                </a:lnTo>
                <a:lnTo>
                  <a:pt x="0" y="1491304"/>
                </a:lnTo>
                <a:lnTo>
                  <a:pt x="0" y="1507237"/>
                </a:lnTo>
                <a:close/>
                <a:moveTo>
                  <a:pt x="0" y="1411640"/>
                </a:moveTo>
                <a:lnTo>
                  <a:pt x="1411640" y="0"/>
                </a:lnTo>
                <a:lnTo>
                  <a:pt x="1398894" y="0"/>
                </a:lnTo>
                <a:lnTo>
                  <a:pt x="0" y="1398894"/>
                </a:lnTo>
                <a:lnTo>
                  <a:pt x="0" y="1411640"/>
                </a:lnTo>
                <a:close/>
                <a:moveTo>
                  <a:pt x="0" y="1599646"/>
                </a:moveTo>
                <a:lnTo>
                  <a:pt x="1599646" y="0"/>
                </a:lnTo>
                <a:lnTo>
                  <a:pt x="1583714" y="0"/>
                </a:lnTo>
                <a:lnTo>
                  <a:pt x="0" y="1586900"/>
                </a:lnTo>
                <a:lnTo>
                  <a:pt x="0" y="1599646"/>
                </a:lnTo>
                <a:close/>
                <a:moveTo>
                  <a:pt x="0" y="2533305"/>
                </a:moveTo>
                <a:lnTo>
                  <a:pt x="2530118" y="0"/>
                </a:lnTo>
                <a:lnTo>
                  <a:pt x="2517371" y="0"/>
                </a:lnTo>
                <a:lnTo>
                  <a:pt x="0" y="2520558"/>
                </a:lnTo>
                <a:lnTo>
                  <a:pt x="0" y="2533305"/>
                </a:lnTo>
                <a:close/>
                <a:moveTo>
                  <a:pt x="0" y="1319230"/>
                </a:moveTo>
                <a:lnTo>
                  <a:pt x="1319230" y="0"/>
                </a:lnTo>
                <a:lnTo>
                  <a:pt x="1303298" y="0"/>
                </a:lnTo>
                <a:lnTo>
                  <a:pt x="0" y="1306484"/>
                </a:lnTo>
                <a:lnTo>
                  <a:pt x="0" y="1319230"/>
                </a:lnTo>
                <a:close/>
                <a:moveTo>
                  <a:pt x="0" y="3651782"/>
                </a:moveTo>
                <a:lnTo>
                  <a:pt x="2937995" y="713786"/>
                </a:lnTo>
                <a:lnTo>
                  <a:pt x="2937995" y="701040"/>
                </a:lnTo>
                <a:lnTo>
                  <a:pt x="0" y="3639036"/>
                </a:lnTo>
                <a:lnTo>
                  <a:pt x="0" y="3651782"/>
                </a:lnTo>
                <a:close/>
                <a:moveTo>
                  <a:pt x="1258686" y="7341804"/>
                </a:moveTo>
                <a:lnTo>
                  <a:pt x="2937995" y="5662493"/>
                </a:lnTo>
                <a:lnTo>
                  <a:pt x="2937995" y="5649747"/>
                </a:lnTo>
                <a:lnTo>
                  <a:pt x="1245940" y="7341804"/>
                </a:lnTo>
                <a:lnTo>
                  <a:pt x="1258686" y="7341804"/>
                </a:lnTo>
                <a:close/>
                <a:moveTo>
                  <a:pt x="1166276" y="7341804"/>
                </a:moveTo>
                <a:lnTo>
                  <a:pt x="2937995" y="5570084"/>
                </a:lnTo>
                <a:lnTo>
                  <a:pt x="2937995" y="5554151"/>
                </a:lnTo>
                <a:lnTo>
                  <a:pt x="1150343" y="7341804"/>
                </a:lnTo>
                <a:lnTo>
                  <a:pt x="1166276" y="7341804"/>
                </a:lnTo>
                <a:close/>
                <a:moveTo>
                  <a:pt x="1070680" y="7341804"/>
                </a:moveTo>
                <a:lnTo>
                  <a:pt x="2937995" y="5474487"/>
                </a:lnTo>
                <a:lnTo>
                  <a:pt x="2937995" y="5461741"/>
                </a:lnTo>
                <a:lnTo>
                  <a:pt x="1057934" y="7341804"/>
                </a:lnTo>
                <a:lnTo>
                  <a:pt x="1070680" y="7341804"/>
                </a:lnTo>
                <a:close/>
                <a:moveTo>
                  <a:pt x="1351096" y="7341804"/>
                </a:moveTo>
                <a:lnTo>
                  <a:pt x="2937995" y="5754903"/>
                </a:lnTo>
                <a:lnTo>
                  <a:pt x="2937995" y="5742157"/>
                </a:lnTo>
                <a:lnTo>
                  <a:pt x="1338350" y="7341804"/>
                </a:lnTo>
                <a:lnTo>
                  <a:pt x="1351096" y="7341804"/>
                </a:lnTo>
                <a:close/>
                <a:moveTo>
                  <a:pt x="1539102" y="7341804"/>
                </a:moveTo>
                <a:lnTo>
                  <a:pt x="2937995" y="5942910"/>
                </a:lnTo>
                <a:lnTo>
                  <a:pt x="2937995" y="5930163"/>
                </a:lnTo>
                <a:lnTo>
                  <a:pt x="1523169" y="7341804"/>
                </a:lnTo>
                <a:lnTo>
                  <a:pt x="1539102" y="7341804"/>
                </a:lnTo>
                <a:close/>
                <a:moveTo>
                  <a:pt x="1443506" y="7341804"/>
                </a:moveTo>
                <a:lnTo>
                  <a:pt x="2937995" y="5850500"/>
                </a:lnTo>
                <a:lnTo>
                  <a:pt x="2937995" y="5834567"/>
                </a:lnTo>
                <a:lnTo>
                  <a:pt x="1430759" y="7341804"/>
                </a:lnTo>
                <a:lnTo>
                  <a:pt x="1443506" y="7341804"/>
                </a:lnTo>
                <a:close/>
                <a:moveTo>
                  <a:pt x="978270" y="7341804"/>
                </a:moveTo>
                <a:lnTo>
                  <a:pt x="2937995" y="5382077"/>
                </a:lnTo>
                <a:lnTo>
                  <a:pt x="2937995" y="5369331"/>
                </a:lnTo>
                <a:lnTo>
                  <a:pt x="965524" y="7341804"/>
                </a:lnTo>
                <a:lnTo>
                  <a:pt x="978270" y="7341804"/>
                </a:lnTo>
                <a:close/>
                <a:moveTo>
                  <a:pt x="605444" y="7341804"/>
                </a:moveTo>
                <a:lnTo>
                  <a:pt x="2937995" y="5009251"/>
                </a:lnTo>
                <a:lnTo>
                  <a:pt x="2937995" y="4996505"/>
                </a:lnTo>
                <a:lnTo>
                  <a:pt x="589511" y="7341804"/>
                </a:lnTo>
                <a:lnTo>
                  <a:pt x="605444" y="7341804"/>
                </a:lnTo>
                <a:close/>
                <a:moveTo>
                  <a:pt x="697854" y="7341804"/>
                </a:moveTo>
                <a:lnTo>
                  <a:pt x="2937995" y="5101661"/>
                </a:lnTo>
                <a:lnTo>
                  <a:pt x="2937995" y="5088915"/>
                </a:lnTo>
                <a:lnTo>
                  <a:pt x="685108" y="7341804"/>
                </a:lnTo>
                <a:lnTo>
                  <a:pt x="697854" y="7341804"/>
                </a:lnTo>
                <a:close/>
                <a:moveTo>
                  <a:pt x="509848" y="7341804"/>
                </a:moveTo>
                <a:lnTo>
                  <a:pt x="2937995" y="4916842"/>
                </a:lnTo>
                <a:lnTo>
                  <a:pt x="2937995" y="4900909"/>
                </a:lnTo>
                <a:lnTo>
                  <a:pt x="497102" y="7341804"/>
                </a:lnTo>
                <a:lnTo>
                  <a:pt x="509848" y="7341804"/>
                </a:lnTo>
                <a:close/>
                <a:moveTo>
                  <a:pt x="1631512" y="7341804"/>
                </a:moveTo>
                <a:lnTo>
                  <a:pt x="2937995" y="6035319"/>
                </a:lnTo>
                <a:lnTo>
                  <a:pt x="2937995" y="6022573"/>
                </a:lnTo>
                <a:lnTo>
                  <a:pt x="1618766" y="7341804"/>
                </a:lnTo>
                <a:lnTo>
                  <a:pt x="1631512" y="7341804"/>
                </a:lnTo>
                <a:close/>
                <a:moveTo>
                  <a:pt x="790264" y="7341804"/>
                </a:moveTo>
                <a:lnTo>
                  <a:pt x="2937995" y="5194071"/>
                </a:lnTo>
                <a:lnTo>
                  <a:pt x="2937995" y="5181325"/>
                </a:lnTo>
                <a:lnTo>
                  <a:pt x="777518" y="7341804"/>
                </a:lnTo>
                <a:lnTo>
                  <a:pt x="790264" y="7341804"/>
                </a:lnTo>
                <a:close/>
                <a:moveTo>
                  <a:pt x="885860" y="7341804"/>
                </a:moveTo>
                <a:lnTo>
                  <a:pt x="2937995" y="5289668"/>
                </a:lnTo>
                <a:lnTo>
                  <a:pt x="2937995" y="5276921"/>
                </a:lnTo>
                <a:lnTo>
                  <a:pt x="869927" y="7341804"/>
                </a:lnTo>
                <a:lnTo>
                  <a:pt x="885860" y="7341804"/>
                </a:lnTo>
                <a:close/>
                <a:moveTo>
                  <a:pt x="2096747" y="7341804"/>
                </a:moveTo>
                <a:lnTo>
                  <a:pt x="2937995" y="6503742"/>
                </a:lnTo>
                <a:lnTo>
                  <a:pt x="2937995" y="6487809"/>
                </a:lnTo>
                <a:lnTo>
                  <a:pt x="2084001" y="7341804"/>
                </a:lnTo>
                <a:lnTo>
                  <a:pt x="2096747" y="7341804"/>
                </a:lnTo>
                <a:close/>
                <a:moveTo>
                  <a:pt x="2657579" y="7341804"/>
                </a:moveTo>
                <a:lnTo>
                  <a:pt x="2937995" y="7061388"/>
                </a:lnTo>
                <a:lnTo>
                  <a:pt x="2937995" y="7048641"/>
                </a:lnTo>
                <a:lnTo>
                  <a:pt x="2644833" y="7341804"/>
                </a:lnTo>
                <a:lnTo>
                  <a:pt x="2657579" y="7341804"/>
                </a:lnTo>
                <a:close/>
                <a:moveTo>
                  <a:pt x="2377163" y="7341804"/>
                </a:moveTo>
                <a:lnTo>
                  <a:pt x="2937995" y="6784158"/>
                </a:lnTo>
                <a:lnTo>
                  <a:pt x="2937995" y="6768225"/>
                </a:lnTo>
                <a:lnTo>
                  <a:pt x="2364417" y="7341804"/>
                </a:lnTo>
                <a:lnTo>
                  <a:pt x="2377163" y="7341804"/>
                </a:lnTo>
                <a:close/>
                <a:moveTo>
                  <a:pt x="2472760" y="7341804"/>
                </a:moveTo>
                <a:lnTo>
                  <a:pt x="2937995" y="6876568"/>
                </a:lnTo>
                <a:lnTo>
                  <a:pt x="2937995" y="6863822"/>
                </a:lnTo>
                <a:lnTo>
                  <a:pt x="2456827" y="7341804"/>
                </a:lnTo>
                <a:lnTo>
                  <a:pt x="2472760" y="7341804"/>
                </a:lnTo>
                <a:close/>
                <a:moveTo>
                  <a:pt x="1723922" y="7341804"/>
                </a:moveTo>
                <a:lnTo>
                  <a:pt x="2937995" y="6127729"/>
                </a:lnTo>
                <a:lnTo>
                  <a:pt x="2937995" y="6114983"/>
                </a:lnTo>
                <a:lnTo>
                  <a:pt x="1711175" y="7341804"/>
                </a:lnTo>
                <a:lnTo>
                  <a:pt x="1723922" y="7341804"/>
                </a:lnTo>
                <a:close/>
                <a:moveTo>
                  <a:pt x="2845586" y="7341804"/>
                </a:moveTo>
                <a:lnTo>
                  <a:pt x="2937995" y="7249394"/>
                </a:lnTo>
                <a:lnTo>
                  <a:pt x="2937995" y="7236648"/>
                </a:lnTo>
                <a:lnTo>
                  <a:pt x="2832839" y="7341804"/>
                </a:lnTo>
                <a:lnTo>
                  <a:pt x="2845586" y="7341804"/>
                </a:lnTo>
                <a:close/>
                <a:moveTo>
                  <a:pt x="2753176" y="7341804"/>
                </a:moveTo>
                <a:lnTo>
                  <a:pt x="2937995" y="7156984"/>
                </a:lnTo>
                <a:lnTo>
                  <a:pt x="2937995" y="7141051"/>
                </a:lnTo>
                <a:lnTo>
                  <a:pt x="2737243" y="7341804"/>
                </a:lnTo>
                <a:lnTo>
                  <a:pt x="2753176" y="7341804"/>
                </a:lnTo>
                <a:close/>
                <a:moveTo>
                  <a:pt x="2565170" y="7341804"/>
                </a:moveTo>
                <a:lnTo>
                  <a:pt x="2937995" y="6968978"/>
                </a:lnTo>
                <a:lnTo>
                  <a:pt x="2937995" y="6956231"/>
                </a:lnTo>
                <a:lnTo>
                  <a:pt x="2552423" y="7341804"/>
                </a:lnTo>
                <a:lnTo>
                  <a:pt x="2565170" y="7341804"/>
                </a:lnTo>
                <a:close/>
                <a:moveTo>
                  <a:pt x="1911928" y="7341804"/>
                </a:moveTo>
                <a:lnTo>
                  <a:pt x="2937995" y="6315736"/>
                </a:lnTo>
                <a:lnTo>
                  <a:pt x="2937995" y="6302989"/>
                </a:lnTo>
                <a:lnTo>
                  <a:pt x="1899182" y="7341804"/>
                </a:lnTo>
                <a:lnTo>
                  <a:pt x="1911928" y="7341804"/>
                </a:lnTo>
                <a:close/>
                <a:moveTo>
                  <a:pt x="1819518" y="7341804"/>
                </a:moveTo>
                <a:lnTo>
                  <a:pt x="2937995" y="6223326"/>
                </a:lnTo>
                <a:lnTo>
                  <a:pt x="2937995" y="6210580"/>
                </a:lnTo>
                <a:lnTo>
                  <a:pt x="1803585" y="7341804"/>
                </a:lnTo>
                <a:lnTo>
                  <a:pt x="1819518" y="7341804"/>
                </a:lnTo>
                <a:close/>
                <a:moveTo>
                  <a:pt x="2004338" y="7341804"/>
                </a:moveTo>
                <a:lnTo>
                  <a:pt x="2937995" y="6408145"/>
                </a:lnTo>
                <a:lnTo>
                  <a:pt x="2937995" y="6395399"/>
                </a:lnTo>
                <a:lnTo>
                  <a:pt x="1991591" y="7341804"/>
                </a:lnTo>
                <a:lnTo>
                  <a:pt x="2004338" y="7341804"/>
                </a:lnTo>
                <a:close/>
                <a:moveTo>
                  <a:pt x="2192344" y="7341804"/>
                </a:moveTo>
                <a:lnTo>
                  <a:pt x="2937995" y="6596152"/>
                </a:lnTo>
                <a:lnTo>
                  <a:pt x="2937995" y="6583406"/>
                </a:lnTo>
                <a:lnTo>
                  <a:pt x="2179598" y="7341804"/>
                </a:lnTo>
                <a:lnTo>
                  <a:pt x="2192344" y="7341804"/>
                </a:lnTo>
                <a:close/>
                <a:moveTo>
                  <a:pt x="417438" y="7341804"/>
                </a:moveTo>
                <a:lnTo>
                  <a:pt x="2937995" y="4821245"/>
                </a:lnTo>
                <a:lnTo>
                  <a:pt x="2937995" y="4808499"/>
                </a:lnTo>
                <a:lnTo>
                  <a:pt x="404692" y="7341804"/>
                </a:lnTo>
                <a:lnTo>
                  <a:pt x="417438" y="7341804"/>
                </a:lnTo>
                <a:close/>
                <a:moveTo>
                  <a:pt x="2284754" y="7341804"/>
                </a:moveTo>
                <a:lnTo>
                  <a:pt x="2937995" y="6688562"/>
                </a:lnTo>
                <a:lnTo>
                  <a:pt x="2937995" y="6675815"/>
                </a:lnTo>
                <a:lnTo>
                  <a:pt x="2272007" y="7341804"/>
                </a:lnTo>
                <a:lnTo>
                  <a:pt x="2284754" y="7341804"/>
                </a:lnTo>
                <a:close/>
                <a:moveTo>
                  <a:pt x="0" y="6079931"/>
                </a:moveTo>
                <a:lnTo>
                  <a:pt x="2937995" y="3141935"/>
                </a:lnTo>
                <a:lnTo>
                  <a:pt x="2937995" y="3129189"/>
                </a:lnTo>
                <a:lnTo>
                  <a:pt x="0" y="6067185"/>
                </a:lnTo>
                <a:lnTo>
                  <a:pt x="0" y="6079931"/>
                </a:lnTo>
                <a:close/>
                <a:moveTo>
                  <a:pt x="0" y="5895111"/>
                </a:moveTo>
                <a:lnTo>
                  <a:pt x="2937995" y="2953929"/>
                </a:lnTo>
                <a:lnTo>
                  <a:pt x="2937995" y="2941183"/>
                </a:lnTo>
                <a:lnTo>
                  <a:pt x="0" y="5879179"/>
                </a:lnTo>
                <a:lnTo>
                  <a:pt x="0" y="5895111"/>
                </a:lnTo>
                <a:close/>
                <a:moveTo>
                  <a:pt x="0" y="5238683"/>
                </a:moveTo>
                <a:lnTo>
                  <a:pt x="2937995" y="2300687"/>
                </a:lnTo>
                <a:lnTo>
                  <a:pt x="2937995" y="2287941"/>
                </a:lnTo>
                <a:lnTo>
                  <a:pt x="0" y="5225937"/>
                </a:lnTo>
                <a:lnTo>
                  <a:pt x="0" y="5238683"/>
                </a:lnTo>
                <a:close/>
                <a:moveTo>
                  <a:pt x="325028" y="7341804"/>
                </a:moveTo>
                <a:lnTo>
                  <a:pt x="2937995" y="4728835"/>
                </a:lnTo>
                <a:lnTo>
                  <a:pt x="2937995" y="4716089"/>
                </a:lnTo>
                <a:lnTo>
                  <a:pt x="312282" y="7341804"/>
                </a:lnTo>
                <a:lnTo>
                  <a:pt x="325028" y="7341804"/>
                </a:lnTo>
                <a:close/>
                <a:moveTo>
                  <a:pt x="0" y="6172341"/>
                </a:moveTo>
                <a:lnTo>
                  <a:pt x="2937995" y="3234345"/>
                </a:lnTo>
                <a:lnTo>
                  <a:pt x="2937995" y="3221599"/>
                </a:lnTo>
                <a:lnTo>
                  <a:pt x="0" y="6159595"/>
                </a:lnTo>
                <a:lnTo>
                  <a:pt x="0" y="6172341"/>
                </a:lnTo>
                <a:close/>
                <a:moveTo>
                  <a:pt x="0" y="6267937"/>
                </a:moveTo>
                <a:lnTo>
                  <a:pt x="2937995" y="3329941"/>
                </a:lnTo>
                <a:lnTo>
                  <a:pt x="2937995" y="3314009"/>
                </a:lnTo>
                <a:lnTo>
                  <a:pt x="0" y="6255191"/>
                </a:lnTo>
                <a:lnTo>
                  <a:pt x="0" y="6267937"/>
                </a:lnTo>
                <a:close/>
                <a:moveTo>
                  <a:pt x="0" y="6360347"/>
                </a:moveTo>
                <a:lnTo>
                  <a:pt x="2937995" y="3422351"/>
                </a:lnTo>
                <a:lnTo>
                  <a:pt x="2937995" y="3409605"/>
                </a:lnTo>
                <a:lnTo>
                  <a:pt x="0" y="6347601"/>
                </a:lnTo>
                <a:lnTo>
                  <a:pt x="0" y="6360347"/>
                </a:lnTo>
                <a:close/>
                <a:moveTo>
                  <a:pt x="0" y="5614695"/>
                </a:moveTo>
                <a:lnTo>
                  <a:pt x="2937995" y="2673513"/>
                </a:lnTo>
                <a:lnTo>
                  <a:pt x="2937995" y="2660767"/>
                </a:lnTo>
                <a:lnTo>
                  <a:pt x="0" y="5598763"/>
                </a:lnTo>
                <a:lnTo>
                  <a:pt x="0" y="5614695"/>
                </a:lnTo>
                <a:close/>
                <a:moveTo>
                  <a:pt x="0" y="5426689"/>
                </a:moveTo>
                <a:lnTo>
                  <a:pt x="2937995" y="2488693"/>
                </a:lnTo>
                <a:lnTo>
                  <a:pt x="2937995" y="2475947"/>
                </a:lnTo>
                <a:lnTo>
                  <a:pt x="0" y="5413943"/>
                </a:lnTo>
                <a:lnTo>
                  <a:pt x="0" y="5426689"/>
                </a:lnTo>
                <a:close/>
                <a:moveTo>
                  <a:pt x="0" y="5519099"/>
                </a:moveTo>
                <a:lnTo>
                  <a:pt x="2937995" y="2581103"/>
                </a:lnTo>
                <a:lnTo>
                  <a:pt x="2937995" y="2568357"/>
                </a:lnTo>
                <a:lnTo>
                  <a:pt x="0" y="5506353"/>
                </a:lnTo>
                <a:lnTo>
                  <a:pt x="0" y="5519099"/>
                </a:lnTo>
                <a:close/>
                <a:moveTo>
                  <a:pt x="0" y="5334279"/>
                </a:moveTo>
                <a:lnTo>
                  <a:pt x="2937995" y="2396283"/>
                </a:lnTo>
                <a:lnTo>
                  <a:pt x="2937995" y="2380350"/>
                </a:lnTo>
                <a:lnTo>
                  <a:pt x="0" y="5321533"/>
                </a:lnTo>
                <a:lnTo>
                  <a:pt x="0" y="5334279"/>
                </a:lnTo>
                <a:close/>
                <a:moveTo>
                  <a:pt x="0" y="5799515"/>
                </a:moveTo>
                <a:lnTo>
                  <a:pt x="2937995" y="2861519"/>
                </a:lnTo>
                <a:lnTo>
                  <a:pt x="2937995" y="2848773"/>
                </a:lnTo>
                <a:lnTo>
                  <a:pt x="0" y="5786769"/>
                </a:lnTo>
                <a:lnTo>
                  <a:pt x="0" y="5799515"/>
                </a:lnTo>
                <a:close/>
                <a:moveTo>
                  <a:pt x="0" y="5707105"/>
                </a:moveTo>
                <a:lnTo>
                  <a:pt x="2937995" y="2769109"/>
                </a:lnTo>
                <a:lnTo>
                  <a:pt x="2937995" y="2756363"/>
                </a:lnTo>
                <a:lnTo>
                  <a:pt x="0" y="5694359"/>
                </a:lnTo>
                <a:lnTo>
                  <a:pt x="0" y="5707105"/>
                </a:lnTo>
                <a:close/>
                <a:moveTo>
                  <a:pt x="0" y="6452757"/>
                </a:moveTo>
                <a:lnTo>
                  <a:pt x="2937995" y="3514761"/>
                </a:lnTo>
                <a:lnTo>
                  <a:pt x="2937995" y="3502015"/>
                </a:lnTo>
                <a:lnTo>
                  <a:pt x="0" y="6440011"/>
                </a:lnTo>
                <a:lnTo>
                  <a:pt x="0" y="6452757"/>
                </a:lnTo>
                <a:close/>
                <a:moveTo>
                  <a:pt x="0" y="5987521"/>
                </a:moveTo>
                <a:lnTo>
                  <a:pt x="2937995" y="3049525"/>
                </a:lnTo>
                <a:lnTo>
                  <a:pt x="2937995" y="3033592"/>
                </a:lnTo>
                <a:lnTo>
                  <a:pt x="0" y="5974775"/>
                </a:lnTo>
                <a:lnTo>
                  <a:pt x="0" y="5987521"/>
                </a:lnTo>
                <a:close/>
                <a:moveTo>
                  <a:pt x="0" y="7294005"/>
                </a:moveTo>
                <a:lnTo>
                  <a:pt x="2937995" y="4356009"/>
                </a:lnTo>
                <a:lnTo>
                  <a:pt x="2937995" y="4343263"/>
                </a:lnTo>
                <a:lnTo>
                  <a:pt x="0" y="7281259"/>
                </a:lnTo>
                <a:lnTo>
                  <a:pt x="0" y="7294005"/>
                </a:lnTo>
                <a:close/>
                <a:moveTo>
                  <a:pt x="44612" y="7341804"/>
                </a:moveTo>
                <a:lnTo>
                  <a:pt x="2937995" y="4448419"/>
                </a:lnTo>
                <a:lnTo>
                  <a:pt x="2937995" y="4435673"/>
                </a:lnTo>
                <a:lnTo>
                  <a:pt x="31866" y="7341804"/>
                </a:lnTo>
                <a:lnTo>
                  <a:pt x="44612" y="7341804"/>
                </a:lnTo>
                <a:close/>
                <a:moveTo>
                  <a:pt x="0" y="7105999"/>
                </a:moveTo>
                <a:lnTo>
                  <a:pt x="2937995" y="4168003"/>
                </a:lnTo>
                <a:lnTo>
                  <a:pt x="2937995" y="4155257"/>
                </a:lnTo>
                <a:lnTo>
                  <a:pt x="0" y="7093253"/>
                </a:lnTo>
                <a:lnTo>
                  <a:pt x="0" y="7105999"/>
                </a:lnTo>
                <a:close/>
                <a:moveTo>
                  <a:pt x="0" y="7201596"/>
                </a:moveTo>
                <a:lnTo>
                  <a:pt x="2937995" y="4263599"/>
                </a:lnTo>
                <a:lnTo>
                  <a:pt x="2937995" y="4247667"/>
                </a:lnTo>
                <a:lnTo>
                  <a:pt x="0" y="7185663"/>
                </a:lnTo>
                <a:lnTo>
                  <a:pt x="0" y="7201596"/>
                </a:lnTo>
                <a:close/>
                <a:moveTo>
                  <a:pt x="232618" y="7341804"/>
                </a:moveTo>
                <a:lnTo>
                  <a:pt x="2937995" y="4636425"/>
                </a:lnTo>
                <a:lnTo>
                  <a:pt x="2937995" y="4620493"/>
                </a:lnTo>
                <a:lnTo>
                  <a:pt x="216686" y="7341804"/>
                </a:lnTo>
                <a:lnTo>
                  <a:pt x="232618" y="7341804"/>
                </a:lnTo>
                <a:close/>
                <a:moveTo>
                  <a:pt x="0" y="6548353"/>
                </a:moveTo>
                <a:lnTo>
                  <a:pt x="2937995" y="3607171"/>
                </a:lnTo>
                <a:lnTo>
                  <a:pt x="2937995" y="3594425"/>
                </a:lnTo>
                <a:lnTo>
                  <a:pt x="0" y="6532421"/>
                </a:lnTo>
                <a:lnTo>
                  <a:pt x="0" y="6548353"/>
                </a:lnTo>
                <a:close/>
                <a:moveTo>
                  <a:pt x="137022" y="7341804"/>
                </a:moveTo>
                <a:lnTo>
                  <a:pt x="2937995" y="4540829"/>
                </a:lnTo>
                <a:lnTo>
                  <a:pt x="2937995" y="4528083"/>
                </a:lnTo>
                <a:lnTo>
                  <a:pt x="124276" y="7341804"/>
                </a:lnTo>
                <a:lnTo>
                  <a:pt x="137022" y="7341804"/>
                </a:lnTo>
                <a:close/>
                <a:moveTo>
                  <a:pt x="0" y="6733173"/>
                </a:moveTo>
                <a:lnTo>
                  <a:pt x="2937995" y="3795177"/>
                </a:lnTo>
                <a:lnTo>
                  <a:pt x="2937995" y="3782431"/>
                </a:lnTo>
                <a:lnTo>
                  <a:pt x="0" y="6720427"/>
                </a:lnTo>
                <a:lnTo>
                  <a:pt x="0" y="6733173"/>
                </a:lnTo>
                <a:close/>
                <a:moveTo>
                  <a:pt x="0" y="6640763"/>
                </a:moveTo>
                <a:lnTo>
                  <a:pt x="2937995" y="3702767"/>
                </a:lnTo>
                <a:lnTo>
                  <a:pt x="2937995" y="3686834"/>
                </a:lnTo>
                <a:lnTo>
                  <a:pt x="0" y="6628017"/>
                </a:lnTo>
                <a:lnTo>
                  <a:pt x="0" y="6640763"/>
                </a:lnTo>
                <a:close/>
                <a:moveTo>
                  <a:pt x="0" y="6828770"/>
                </a:moveTo>
                <a:lnTo>
                  <a:pt x="2937995" y="3887587"/>
                </a:lnTo>
                <a:lnTo>
                  <a:pt x="2937995" y="3874841"/>
                </a:lnTo>
                <a:lnTo>
                  <a:pt x="0" y="6812837"/>
                </a:lnTo>
                <a:lnTo>
                  <a:pt x="0" y="6828770"/>
                </a:lnTo>
                <a:close/>
                <a:moveTo>
                  <a:pt x="0" y="7013589"/>
                </a:moveTo>
                <a:lnTo>
                  <a:pt x="2937995" y="4075593"/>
                </a:lnTo>
                <a:lnTo>
                  <a:pt x="2937995" y="4062847"/>
                </a:lnTo>
                <a:lnTo>
                  <a:pt x="0" y="7000843"/>
                </a:lnTo>
                <a:lnTo>
                  <a:pt x="0" y="7013589"/>
                </a:lnTo>
                <a:close/>
                <a:moveTo>
                  <a:pt x="0" y="6921179"/>
                </a:moveTo>
                <a:lnTo>
                  <a:pt x="2937995" y="3983183"/>
                </a:lnTo>
                <a:lnTo>
                  <a:pt x="2937995" y="3967251"/>
                </a:lnTo>
                <a:lnTo>
                  <a:pt x="0" y="6908433"/>
                </a:lnTo>
                <a:lnTo>
                  <a:pt x="0" y="6921179"/>
                </a:lnTo>
                <a:close/>
              </a:path>
            </a:pathLst>
          </a:custGeom>
          <a:solidFill>
            <a:srgbClr val="D4D3D3"/>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5" name="Freeform 4"/>
          <p:cNvSpPr>
            <a:spLocks noEditPoints="1"/>
          </p:cNvSpPr>
          <p:nvPr/>
        </p:nvSpPr>
        <p:spPr bwMode="auto">
          <a:xfrm>
            <a:off x="7073134" y="228600"/>
            <a:ext cx="2557927" cy="7315200"/>
          </a:xfrm>
          <a:custGeom>
            <a:avLst/>
            <a:gdLst>
              <a:gd name="T0" fmla="*/ 0 w 2937995"/>
              <a:gd name="T1" fmla="*/ 3454217 h 7341804"/>
              <a:gd name="T2" fmla="*/ 2937995 w 2937995"/>
              <a:gd name="T3" fmla="*/ 608630 h 7341804"/>
              <a:gd name="T4" fmla="*/ 2937995 w 2937995"/>
              <a:gd name="T5" fmla="*/ 809383 h 7341804"/>
              <a:gd name="T6" fmla="*/ 2937995 w 2937995"/>
              <a:gd name="T7" fmla="*/ 248551 h 7341804"/>
              <a:gd name="T8" fmla="*/ 0 w 2937995"/>
              <a:gd name="T9" fmla="*/ 2813721 h 7341804"/>
              <a:gd name="T10" fmla="*/ 0 w 2937995"/>
              <a:gd name="T11" fmla="*/ 2625714 h 7341804"/>
              <a:gd name="T12" fmla="*/ 0 w 2937995"/>
              <a:gd name="T13" fmla="*/ 5133527 h 7341804"/>
              <a:gd name="T14" fmla="*/ 2705378 w 2937995"/>
              <a:gd name="T15" fmla="*/ 0 h 7341804"/>
              <a:gd name="T16" fmla="*/ 2937995 w 2937995"/>
              <a:gd name="T17" fmla="*/ 1647445 h 7341804"/>
              <a:gd name="T18" fmla="*/ 0 w 2937995"/>
              <a:gd name="T19" fmla="*/ 4773447 h 7341804"/>
              <a:gd name="T20" fmla="*/ 0 w 2937995"/>
              <a:gd name="T21" fmla="*/ 3932199 h 7341804"/>
              <a:gd name="T22" fmla="*/ 0 w 2937995"/>
              <a:gd name="T23" fmla="*/ 4945521 h 7341804"/>
              <a:gd name="T24" fmla="*/ 2937995 w 2937995"/>
              <a:gd name="T25" fmla="*/ 1542289 h 7341804"/>
              <a:gd name="T26" fmla="*/ 2937995 w 2937995"/>
              <a:gd name="T27" fmla="*/ 1182209 h 7341804"/>
              <a:gd name="T28" fmla="*/ 0 w 2937995"/>
              <a:gd name="T29" fmla="*/ 4305025 h 7341804"/>
              <a:gd name="T30" fmla="*/ 0 w 2937995"/>
              <a:gd name="T31" fmla="*/ 3839789 h 7341804"/>
              <a:gd name="T32" fmla="*/ 0 w 2937995"/>
              <a:gd name="T33" fmla="*/ 933658 h 7341804"/>
              <a:gd name="T34" fmla="*/ 1118478 w 2937995"/>
              <a:gd name="T35" fmla="*/ 0 h 7341804"/>
              <a:gd name="T36" fmla="*/ 665989 w 2937995"/>
              <a:gd name="T37" fmla="*/ 0 h 7341804"/>
              <a:gd name="T38" fmla="*/ 0 w 2937995"/>
              <a:gd name="T39" fmla="*/ 477982 h 7341804"/>
              <a:gd name="T40" fmla="*/ 0 w 2937995"/>
              <a:gd name="T41" fmla="*/ 105156 h 7341804"/>
              <a:gd name="T42" fmla="*/ 0 w 2937995"/>
              <a:gd name="T43" fmla="*/ 197566 h 7341804"/>
              <a:gd name="T44" fmla="*/ 0 w 2937995"/>
              <a:gd name="T45" fmla="*/ 280416 h 7341804"/>
              <a:gd name="T46" fmla="*/ 2144546 w 2937995"/>
              <a:gd name="T47" fmla="*/ 0 h 7341804"/>
              <a:gd name="T48" fmla="*/ 2252888 w 2937995"/>
              <a:gd name="T49" fmla="*/ 0 h 7341804"/>
              <a:gd name="T50" fmla="*/ 0 w 2937995"/>
              <a:gd name="T51" fmla="*/ 2345298 h 7341804"/>
              <a:gd name="T52" fmla="*/ 0 w 2937995"/>
              <a:gd name="T53" fmla="*/ 1972472 h 7341804"/>
              <a:gd name="T54" fmla="*/ 0 w 2937995"/>
              <a:gd name="T55" fmla="*/ 1867316 h 7341804"/>
              <a:gd name="T56" fmla="*/ 1398894 w 2937995"/>
              <a:gd name="T57" fmla="*/ 0 h 7341804"/>
              <a:gd name="T58" fmla="*/ 2530118 w 2937995"/>
              <a:gd name="T59" fmla="*/ 0 h 7341804"/>
              <a:gd name="T60" fmla="*/ 0 w 2937995"/>
              <a:gd name="T61" fmla="*/ 3651782 h 7341804"/>
              <a:gd name="T62" fmla="*/ 1258686 w 2937995"/>
              <a:gd name="T63" fmla="*/ 7341804 h 7341804"/>
              <a:gd name="T64" fmla="*/ 1057934 w 2937995"/>
              <a:gd name="T65" fmla="*/ 7341804 h 7341804"/>
              <a:gd name="T66" fmla="*/ 2937995 w 2937995"/>
              <a:gd name="T67" fmla="*/ 5930163 h 7341804"/>
              <a:gd name="T68" fmla="*/ 2937995 w 2937995"/>
              <a:gd name="T69" fmla="*/ 5382077 h 7341804"/>
              <a:gd name="T70" fmla="*/ 697854 w 2937995"/>
              <a:gd name="T71" fmla="*/ 7341804 h 7341804"/>
              <a:gd name="T72" fmla="*/ 509848 w 2937995"/>
              <a:gd name="T73" fmla="*/ 7341804 h 7341804"/>
              <a:gd name="T74" fmla="*/ 777518 w 2937995"/>
              <a:gd name="T75" fmla="*/ 7341804 h 7341804"/>
              <a:gd name="T76" fmla="*/ 2937995 w 2937995"/>
              <a:gd name="T77" fmla="*/ 6487809 h 7341804"/>
              <a:gd name="T78" fmla="*/ 2937995 w 2937995"/>
              <a:gd name="T79" fmla="*/ 6784158 h 7341804"/>
              <a:gd name="T80" fmla="*/ 1723922 w 2937995"/>
              <a:gd name="T81" fmla="*/ 7341804 h 7341804"/>
              <a:gd name="T82" fmla="*/ 2845586 w 2937995"/>
              <a:gd name="T83" fmla="*/ 7341804 h 7341804"/>
              <a:gd name="T84" fmla="*/ 2552423 w 2937995"/>
              <a:gd name="T85" fmla="*/ 7341804 h 7341804"/>
              <a:gd name="T86" fmla="*/ 2937995 w 2937995"/>
              <a:gd name="T87" fmla="*/ 6210580 h 7341804"/>
              <a:gd name="T88" fmla="*/ 2937995 w 2937995"/>
              <a:gd name="T89" fmla="*/ 6596152 h 7341804"/>
              <a:gd name="T90" fmla="*/ 2284754 w 2937995"/>
              <a:gd name="T91" fmla="*/ 7341804 h 7341804"/>
              <a:gd name="T92" fmla="*/ 0 w 2937995"/>
              <a:gd name="T93" fmla="*/ 6079931 h 7341804"/>
              <a:gd name="T94" fmla="*/ 0 w 2937995"/>
              <a:gd name="T95" fmla="*/ 5225937 h 7341804"/>
              <a:gd name="T96" fmla="*/ 2937995 w 2937995"/>
              <a:gd name="T97" fmla="*/ 3221599 h 7341804"/>
              <a:gd name="T98" fmla="*/ 2937995 w 2937995"/>
              <a:gd name="T99" fmla="*/ 3422351 h 7341804"/>
              <a:gd name="T100" fmla="*/ 0 w 2937995"/>
              <a:gd name="T101" fmla="*/ 5426689 h 7341804"/>
              <a:gd name="T102" fmla="*/ 0 w 2937995"/>
              <a:gd name="T103" fmla="*/ 5519099 h 7341804"/>
              <a:gd name="T104" fmla="*/ 0 w 2937995"/>
              <a:gd name="T105" fmla="*/ 5786769 h 7341804"/>
              <a:gd name="T106" fmla="*/ 2937995 w 2937995"/>
              <a:gd name="T107" fmla="*/ 3502015 h 7341804"/>
              <a:gd name="T108" fmla="*/ 2937995 w 2937995"/>
              <a:gd name="T109" fmla="*/ 4356009 h 7341804"/>
              <a:gd name="T110" fmla="*/ 0 w 2937995"/>
              <a:gd name="T111" fmla="*/ 7105999 h 7341804"/>
              <a:gd name="T112" fmla="*/ 0 w 2937995"/>
              <a:gd name="T113" fmla="*/ 7201596 h 7341804"/>
              <a:gd name="T114" fmla="*/ 0 w 2937995"/>
              <a:gd name="T115" fmla="*/ 6532421 h 7341804"/>
              <a:gd name="T116" fmla="*/ 2937995 w 2937995"/>
              <a:gd name="T117" fmla="*/ 3782431 h 7341804"/>
              <a:gd name="T118" fmla="*/ 2937995 w 2937995"/>
              <a:gd name="T119" fmla="*/ 3887587 h 7341804"/>
              <a:gd name="T120" fmla="*/ 0 w 2937995"/>
              <a:gd name="T121" fmla="*/ 6921179 h 734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7995" h="7341804">
                <a:moveTo>
                  <a:pt x="0" y="557646"/>
                </a:moveTo>
                <a:lnTo>
                  <a:pt x="557646" y="0"/>
                </a:lnTo>
                <a:lnTo>
                  <a:pt x="570392" y="0"/>
                </a:lnTo>
                <a:lnTo>
                  <a:pt x="0" y="573578"/>
                </a:lnTo>
                <a:lnTo>
                  <a:pt x="0" y="557646"/>
                </a:lnTo>
                <a:close/>
                <a:moveTo>
                  <a:pt x="0" y="3466963"/>
                </a:moveTo>
                <a:lnTo>
                  <a:pt x="2937995" y="528967"/>
                </a:lnTo>
                <a:lnTo>
                  <a:pt x="2937995" y="513034"/>
                </a:lnTo>
                <a:lnTo>
                  <a:pt x="0" y="3454217"/>
                </a:lnTo>
                <a:lnTo>
                  <a:pt x="0" y="3466963"/>
                </a:lnTo>
                <a:close/>
                <a:moveTo>
                  <a:pt x="0" y="3374553"/>
                </a:moveTo>
                <a:lnTo>
                  <a:pt x="2937995" y="433370"/>
                </a:lnTo>
                <a:lnTo>
                  <a:pt x="2937995" y="420624"/>
                </a:lnTo>
                <a:lnTo>
                  <a:pt x="0" y="3358620"/>
                </a:lnTo>
                <a:lnTo>
                  <a:pt x="0" y="3374553"/>
                </a:lnTo>
                <a:close/>
                <a:moveTo>
                  <a:pt x="0" y="3559373"/>
                </a:moveTo>
                <a:lnTo>
                  <a:pt x="2937995" y="621377"/>
                </a:lnTo>
                <a:lnTo>
                  <a:pt x="2937995" y="608630"/>
                </a:lnTo>
                <a:lnTo>
                  <a:pt x="0" y="3546626"/>
                </a:lnTo>
                <a:lnTo>
                  <a:pt x="0" y="3559373"/>
                </a:lnTo>
                <a:close/>
                <a:moveTo>
                  <a:pt x="0" y="3278957"/>
                </a:moveTo>
                <a:lnTo>
                  <a:pt x="2937995" y="340960"/>
                </a:lnTo>
                <a:lnTo>
                  <a:pt x="2937995" y="328214"/>
                </a:lnTo>
                <a:lnTo>
                  <a:pt x="0" y="3266210"/>
                </a:lnTo>
                <a:lnTo>
                  <a:pt x="0" y="3278957"/>
                </a:lnTo>
                <a:close/>
                <a:moveTo>
                  <a:pt x="0" y="3747379"/>
                </a:moveTo>
                <a:lnTo>
                  <a:pt x="2937995" y="809383"/>
                </a:lnTo>
                <a:lnTo>
                  <a:pt x="2937995" y="793450"/>
                </a:lnTo>
                <a:lnTo>
                  <a:pt x="0" y="3731446"/>
                </a:lnTo>
                <a:lnTo>
                  <a:pt x="0" y="3747379"/>
                </a:lnTo>
                <a:close/>
                <a:moveTo>
                  <a:pt x="2937995" y="7341804"/>
                </a:moveTo>
                <a:lnTo>
                  <a:pt x="2937995" y="7329057"/>
                </a:lnTo>
                <a:lnTo>
                  <a:pt x="2925249" y="7341804"/>
                </a:lnTo>
                <a:lnTo>
                  <a:pt x="2937995" y="7341804"/>
                </a:lnTo>
                <a:close/>
                <a:moveTo>
                  <a:pt x="0" y="3186547"/>
                </a:moveTo>
                <a:lnTo>
                  <a:pt x="2937995" y="248551"/>
                </a:lnTo>
                <a:lnTo>
                  <a:pt x="2937995" y="232618"/>
                </a:lnTo>
                <a:lnTo>
                  <a:pt x="0" y="3173801"/>
                </a:lnTo>
                <a:lnTo>
                  <a:pt x="0" y="3186547"/>
                </a:lnTo>
                <a:close/>
                <a:moveTo>
                  <a:pt x="0" y="2906131"/>
                </a:moveTo>
                <a:lnTo>
                  <a:pt x="2906130" y="0"/>
                </a:lnTo>
                <a:lnTo>
                  <a:pt x="2890197" y="0"/>
                </a:lnTo>
                <a:lnTo>
                  <a:pt x="0" y="2893384"/>
                </a:lnTo>
                <a:lnTo>
                  <a:pt x="0" y="2906131"/>
                </a:lnTo>
                <a:close/>
                <a:moveTo>
                  <a:pt x="0" y="2813721"/>
                </a:moveTo>
                <a:lnTo>
                  <a:pt x="2810534" y="0"/>
                </a:lnTo>
                <a:lnTo>
                  <a:pt x="2797787" y="0"/>
                </a:lnTo>
                <a:lnTo>
                  <a:pt x="0" y="2800975"/>
                </a:lnTo>
                <a:lnTo>
                  <a:pt x="0" y="2813721"/>
                </a:lnTo>
                <a:close/>
                <a:moveTo>
                  <a:pt x="0" y="2625714"/>
                </a:moveTo>
                <a:lnTo>
                  <a:pt x="2625714" y="0"/>
                </a:lnTo>
                <a:lnTo>
                  <a:pt x="2612968" y="0"/>
                </a:lnTo>
                <a:lnTo>
                  <a:pt x="0" y="2612968"/>
                </a:lnTo>
                <a:lnTo>
                  <a:pt x="0" y="2625714"/>
                </a:lnTo>
                <a:close/>
                <a:moveTo>
                  <a:pt x="0" y="3094137"/>
                </a:moveTo>
                <a:lnTo>
                  <a:pt x="2937995" y="152954"/>
                </a:lnTo>
                <a:lnTo>
                  <a:pt x="2937995" y="140208"/>
                </a:lnTo>
                <a:lnTo>
                  <a:pt x="0" y="3078204"/>
                </a:lnTo>
                <a:lnTo>
                  <a:pt x="0" y="3094137"/>
                </a:lnTo>
                <a:close/>
                <a:moveTo>
                  <a:pt x="0" y="5146273"/>
                </a:moveTo>
                <a:lnTo>
                  <a:pt x="2937995" y="2208277"/>
                </a:lnTo>
                <a:lnTo>
                  <a:pt x="2937995" y="2195531"/>
                </a:lnTo>
                <a:lnTo>
                  <a:pt x="0" y="5133527"/>
                </a:lnTo>
                <a:lnTo>
                  <a:pt x="0" y="5146273"/>
                </a:lnTo>
                <a:close/>
                <a:moveTo>
                  <a:pt x="0" y="2998540"/>
                </a:moveTo>
                <a:lnTo>
                  <a:pt x="2937995" y="60544"/>
                </a:lnTo>
                <a:lnTo>
                  <a:pt x="2937995" y="47798"/>
                </a:lnTo>
                <a:lnTo>
                  <a:pt x="0" y="2985794"/>
                </a:lnTo>
                <a:lnTo>
                  <a:pt x="0" y="2998540"/>
                </a:lnTo>
                <a:close/>
                <a:moveTo>
                  <a:pt x="0" y="2718124"/>
                </a:moveTo>
                <a:lnTo>
                  <a:pt x="2718124" y="0"/>
                </a:lnTo>
                <a:lnTo>
                  <a:pt x="2705378" y="0"/>
                </a:lnTo>
                <a:lnTo>
                  <a:pt x="0" y="2705378"/>
                </a:lnTo>
                <a:lnTo>
                  <a:pt x="0" y="2718124"/>
                </a:lnTo>
                <a:close/>
                <a:moveTo>
                  <a:pt x="0" y="4865857"/>
                </a:moveTo>
                <a:lnTo>
                  <a:pt x="2937995" y="1927861"/>
                </a:lnTo>
                <a:lnTo>
                  <a:pt x="2937995" y="1915115"/>
                </a:lnTo>
                <a:lnTo>
                  <a:pt x="0" y="4853111"/>
                </a:lnTo>
                <a:lnTo>
                  <a:pt x="0" y="4865857"/>
                </a:lnTo>
                <a:close/>
                <a:moveTo>
                  <a:pt x="0" y="4585441"/>
                </a:moveTo>
                <a:lnTo>
                  <a:pt x="2937995" y="1647445"/>
                </a:lnTo>
                <a:lnTo>
                  <a:pt x="2937995" y="1634698"/>
                </a:lnTo>
                <a:lnTo>
                  <a:pt x="0" y="4572695"/>
                </a:lnTo>
                <a:lnTo>
                  <a:pt x="0" y="4585441"/>
                </a:lnTo>
                <a:close/>
                <a:moveTo>
                  <a:pt x="0" y="4681037"/>
                </a:moveTo>
                <a:lnTo>
                  <a:pt x="2937995" y="1739854"/>
                </a:lnTo>
                <a:lnTo>
                  <a:pt x="2937995" y="1727108"/>
                </a:lnTo>
                <a:lnTo>
                  <a:pt x="0" y="4665104"/>
                </a:lnTo>
                <a:lnTo>
                  <a:pt x="0" y="4681037"/>
                </a:lnTo>
                <a:close/>
                <a:moveTo>
                  <a:pt x="0" y="4773447"/>
                </a:moveTo>
                <a:lnTo>
                  <a:pt x="2937995" y="1835451"/>
                </a:lnTo>
                <a:lnTo>
                  <a:pt x="2937995" y="1822705"/>
                </a:lnTo>
                <a:lnTo>
                  <a:pt x="0" y="4760701"/>
                </a:lnTo>
                <a:lnTo>
                  <a:pt x="0" y="4773447"/>
                </a:lnTo>
                <a:close/>
                <a:moveTo>
                  <a:pt x="0" y="3932199"/>
                </a:moveTo>
                <a:lnTo>
                  <a:pt x="2937995" y="994202"/>
                </a:lnTo>
                <a:lnTo>
                  <a:pt x="2937995" y="981456"/>
                </a:lnTo>
                <a:lnTo>
                  <a:pt x="0" y="3919452"/>
                </a:lnTo>
                <a:lnTo>
                  <a:pt x="0" y="3932199"/>
                </a:lnTo>
                <a:close/>
                <a:moveTo>
                  <a:pt x="0" y="5053863"/>
                </a:moveTo>
                <a:lnTo>
                  <a:pt x="2937995" y="2115867"/>
                </a:lnTo>
                <a:lnTo>
                  <a:pt x="2937995" y="2099934"/>
                </a:lnTo>
                <a:lnTo>
                  <a:pt x="0" y="5041117"/>
                </a:lnTo>
                <a:lnTo>
                  <a:pt x="0" y="5053863"/>
                </a:lnTo>
                <a:close/>
                <a:moveTo>
                  <a:pt x="0" y="4961453"/>
                </a:moveTo>
                <a:lnTo>
                  <a:pt x="2937995" y="2020271"/>
                </a:lnTo>
                <a:lnTo>
                  <a:pt x="2937995" y="2007524"/>
                </a:lnTo>
                <a:lnTo>
                  <a:pt x="0" y="4945521"/>
                </a:lnTo>
                <a:lnTo>
                  <a:pt x="0" y="4961453"/>
                </a:lnTo>
                <a:close/>
                <a:moveTo>
                  <a:pt x="0" y="4212615"/>
                </a:moveTo>
                <a:lnTo>
                  <a:pt x="2937995" y="1274619"/>
                </a:lnTo>
                <a:lnTo>
                  <a:pt x="2937995" y="1261872"/>
                </a:lnTo>
                <a:lnTo>
                  <a:pt x="0" y="4199869"/>
                </a:lnTo>
                <a:lnTo>
                  <a:pt x="0" y="4212615"/>
                </a:lnTo>
                <a:close/>
                <a:moveTo>
                  <a:pt x="0" y="4493031"/>
                </a:moveTo>
                <a:lnTo>
                  <a:pt x="2937995" y="1555035"/>
                </a:lnTo>
                <a:lnTo>
                  <a:pt x="2937995" y="1542289"/>
                </a:lnTo>
                <a:lnTo>
                  <a:pt x="0" y="4480285"/>
                </a:lnTo>
                <a:lnTo>
                  <a:pt x="0" y="4493031"/>
                </a:lnTo>
                <a:close/>
                <a:moveTo>
                  <a:pt x="0" y="4027795"/>
                </a:moveTo>
                <a:lnTo>
                  <a:pt x="2937995" y="1086612"/>
                </a:lnTo>
                <a:lnTo>
                  <a:pt x="2937995" y="1073866"/>
                </a:lnTo>
                <a:lnTo>
                  <a:pt x="0" y="4011862"/>
                </a:lnTo>
                <a:lnTo>
                  <a:pt x="0" y="4027795"/>
                </a:lnTo>
                <a:close/>
                <a:moveTo>
                  <a:pt x="0" y="4120205"/>
                </a:moveTo>
                <a:lnTo>
                  <a:pt x="2937995" y="1182209"/>
                </a:lnTo>
                <a:lnTo>
                  <a:pt x="2937995" y="1166276"/>
                </a:lnTo>
                <a:lnTo>
                  <a:pt x="0" y="4107459"/>
                </a:lnTo>
                <a:lnTo>
                  <a:pt x="0" y="4120205"/>
                </a:lnTo>
                <a:close/>
                <a:moveTo>
                  <a:pt x="0" y="4400621"/>
                </a:moveTo>
                <a:lnTo>
                  <a:pt x="2937995" y="1462625"/>
                </a:lnTo>
                <a:lnTo>
                  <a:pt x="2937995" y="1446692"/>
                </a:lnTo>
                <a:lnTo>
                  <a:pt x="0" y="4387875"/>
                </a:lnTo>
                <a:lnTo>
                  <a:pt x="0" y="4400621"/>
                </a:lnTo>
                <a:close/>
                <a:moveTo>
                  <a:pt x="0" y="4305025"/>
                </a:moveTo>
                <a:lnTo>
                  <a:pt x="2937995" y="1367028"/>
                </a:lnTo>
                <a:lnTo>
                  <a:pt x="2937995" y="1354282"/>
                </a:lnTo>
                <a:lnTo>
                  <a:pt x="0" y="4292278"/>
                </a:lnTo>
                <a:lnTo>
                  <a:pt x="0" y="4305025"/>
                </a:lnTo>
                <a:close/>
                <a:moveTo>
                  <a:pt x="0" y="3839789"/>
                </a:moveTo>
                <a:lnTo>
                  <a:pt x="2937995" y="901793"/>
                </a:lnTo>
                <a:lnTo>
                  <a:pt x="2937995" y="889046"/>
                </a:lnTo>
                <a:lnTo>
                  <a:pt x="0" y="3827043"/>
                </a:lnTo>
                <a:lnTo>
                  <a:pt x="0" y="3839789"/>
                </a:lnTo>
                <a:close/>
                <a:moveTo>
                  <a:pt x="0" y="853994"/>
                </a:moveTo>
                <a:lnTo>
                  <a:pt x="850808" y="0"/>
                </a:lnTo>
                <a:lnTo>
                  <a:pt x="838062" y="0"/>
                </a:lnTo>
                <a:lnTo>
                  <a:pt x="0" y="838062"/>
                </a:lnTo>
                <a:lnTo>
                  <a:pt x="0" y="853994"/>
                </a:lnTo>
                <a:close/>
                <a:moveTo>
                  <a:pt x="0" y="946404"/>
                </a:moveTo>
                <a:lnTo>
                  <a:pt x="943218" y="0"/>
                </a:lnTo>
                <a:lnTo>
                  <a:pt x="930472" y="0"/>
                </a:lnTo>
                <a:lnTo>
                  <a:pt x="0" y="933658"/>
                </a:lnTo>
                <a:lnTo>
                  <a:pt x="0" y="946404"/>
                </a:lnTo>
                <a:close/>
                <a:moveTo>
                  <a:pt x="0" y="758398"/>
                </a:moveTo>
                <a:lnTo>
                  <a:pt x="758398" y="0"/>
                </a:lnTo>
                <a:lnTo>
                  <a:pt x="745652" y="0"/>
                </a:lnTo>
                <a:lnTo>
                  <a:pt x="0" y="745652"/>
                </a:lnTo>
                <a:lnTo>
                  <a:pt x="0" y="758398"/>
                </a:lnTo>
                <a:close/>
                <a:moveTo>
                  <a:pt x="0" y="1131224"/>
                </a:moveTo>
                <a:lnTo>
                  <a:pt x="1131224" y="0"/>
                </a:lnTo>
                <a:lnTo>
                  <a:pt x="1118478" y="0"/>
                </a:lnTo>
                <a:lnTo>
                  <a:pt x="0" y="1118478"/>
                </a:lnTo>
                <a:lnTo>
                  <a:pt x="0" y="1131224"/>
                </a:lnTo>
                <a:close/>
                <a:moveTo>
                  <a:pt x="0" y="1038814"/>
                </a:moveTo>
                <a:lnTo>
                  <a:pt x="1038814" y="0"/>
                </a:lnTo>
                <a:lnTo>
                  <a:pt x="1026068" y="0"/>
                </a:lnTo>
                <a:lnTo>
                  <a:pt x="0" y="1026068"/>
                </a:lnTo>
                <a:lnTo>
                  <a:pt x="0" y="1038814"/>
                </a:lnTo>
                <a:close/>
                <a:moveTo>
                  <a:pt x="0" y="665988"/>
                </a:moveTo>
                <a:lnTo>
                  <a:pt x="665989" y="0"/>
                </a:lnTo>
                <a:lnTo>
                  <a:pt x="650056" y="0"/>
                </a:lnTo>
                <a:lnTo>
                  <a:pt x="0" y="653242"/>
                </a:lnTo>
                <a:lnTo>
                  <a:pt x="0" y="665988"/>
                </a:lnTo>
                <a:close/>
                <a:moveTo>
                  <a:pt x="0" y="385572"/>
                </a:moveTo>
                <a:lnTo>
                  <a:pt x="385572" y="0"/>
                </a:lnTo>
                <a:lnTo>
                  <a:pt x="369640" y="0"/>
                </a:lnTo>
                <a:lnTo>
                  <a:pt x="0" y="372826"/>
                </a:lnTo>
                <a:lnTo>
                  <a:pt x="0" y="385572"/>
                </a:lnTo>
                <a:close/>
                <a:moveTo>
                  <a:pt x="0" y="477982"/>
                </a:moveTo>
                <a:lnTo>
                  <a:pt x="477982" y="0"/>
                </a:lnTo>
                <a:lnTo>
                  <a:pt x="465236" y="0"/>
                </a:lnTo>
                <a:lnTo>
                  <a:pt x="0" y="465236"/>
                </a:lnTo>
                <a:lnTo>
                  <a:pt x="0" y="477982"/>
                </a:lnTo>
                <a:close/>
                <a:moveTo>
                  <a:pt x="0" y="105156"/>
                </a:moveTo>
                <a:lnTo>
                  <a:pt x="105156" y="0"/>
                </a:lnTo>
                <a:lnTo>
                  <a:pt x="92410" y="0"/>
                </a:lnTo>
                <a:lnTo>
                  <a:pt x="0" y="92410"/>
                </a:lnTo>
                <a:lnTo>
                  <a:pt x="0" y="105156"/>
                </a:lnTo>
                <a:close/>
                <a:moveTo>
                  <a:pt x="0" y="0"/>
                </a:moveTo>
                <a:lnTo>
                  <a:pt x="0" y="12746"/>
                </a:lnTo>
                <a:lnTo>
                  <a:pt x="12747" y="0"/>
                </a:lnTo>
                <a:lnTo>
                  <a:pt x="0" y="0"/>
                </a:lnTo>
                <a:close/>
                <a:moveTo>
                  <a:pt x="0" y="197566"/>
                </a:moveTo>
                <a:lnTo>
                  <a:pt x="197566" y="0"/>
                </a:lnTo>
                <a:lnTo>
                  <a:pt x="184820" y="0"/>
                </a:lnTo>
                <a:lnTo>
                  <a:pt x="0" y="184820"/>
                </a:lnTo>
                <a:lnTo>
                  <a:pt x="0" y="197566"/>
                </a:lnTo>
                <a:close/>
                <a:moveTo>
                  <a:pt x="0" y="1226820"/>
                </a:moveTo>
                <a:lnTo>
                  <a:pt x="1223634" y="0"/>
                </a:lnTo>
                <a:lnTo>
                  <a:pt x="1210888" y="0"/>
                </a:lnTo>
                <a:lnTo>
                  <a:pt x="0" y="1210888"/>
                </a:lnTo>
                <a:lnTo>
                  <a:pt x="0" y="1226820"/>
                </a:lnTo>
                <a:close/>
                <a:moveTo>
                  <a:pt x="0" y="293162"/>
                </a:moveTo>
                <a:lnTo>
                  <a:pt x="289976" y="0"/>
                </a:lnTo>
                <a:lnTo>
                  <a:pt x="277230" y="0"/>
                </a:lnTo>
                <a:lnTo>
                  <a:pt x="0" y="280416"/>
                </a:lnTo>
                <a:lnTo>
                  <a:pt x="0" y="293162"/>
                </a:lnTo>
                <a:close/>
                <a:moveTo>
                  <a:pt x="0" y="1787653"/>
                </a:moveTo>
                <a:lnTo>
                  <a:pt x="1784466" y="0"/>
                </a:lnTo>
                <a:lnTo>
                  <a:pt x="1771720" y="0"/>
                </a:lnTo>
                <a:lnTo>
                  <a:pt x="0" y="1771720"/>
                </a:lnTo>
                <a:lnTo>
                  <a:pt x="0" y="1787653"/>
                </a:lnTo>
                <a:close/>
                <a:moveTo>
                  <a:pt x="0" y="2160479"/>
                </a:moveTo>
                <a:lnTo>
                  <a:pt x="2157292" y="0"/>
                </a:lnTo>
                <a:lnTo>
                  <a:pt x="2144546" y="0"/>
                </a:lnTo>
                <a:lnTo>
                  <a:pt x="0" y="2144546"/>
                </a:lnTo>
                <a:lnTo>
                  <a:pt x="0" y="2160479"/>
                </a:lnTo>
                <a:close/>
                <a:moveTo>
                  <a:pt x="0" y="2064882"/>
                </a:moveTo>
                <a:lnTo>
                  <a:pt x="2064882" y="0"/>
                </a:lnTo>
                <a:lnTo>
                  <a:pt x="2052136" y="0"/>
                </a:lnTo>
                <a:lnTo>
                  <a:pt x="0" y="2052136"/>
                </a:lnTo>
                <a:lnTo>
                  <a:pt x="0" y="2064882"/>
                </a:lnTo>
                <a:close/>
                <a:moveTo>
                  <a:pt x="0" y="2252889"/>
                </a:moveTo>
                <a:lnTo>
                  <a:pt x="2252888" y="0"/>
                </a:lnTo>
                <a:lnTo>
                  <a:pt x="2236955" y="0"/>
                </a:lnTo>
                <a:lnTo>
                  <a:pt x="0" y="2240142"/>
                </a:lnTo>
                <a:lnTo>
                  <a:pt x="0" y="2252889"/>
                </a:lnTo>
                <a:close/>
                <a:moveTo>
                  <a:pt x="0" y="2440895"/>
                </a:moveTo>
                <a:lnTo>
                  <a:pt x="2437708" y="0"/>
                </a:lnTo>
                <a:lnTo>
                  <a:pt x="2424962" y="0"/>
                </a:lnTo>
                <a:lnTo>
                  <a:pt x="0" y="2424962"/>
                </a:lnTo>
                <a:lnTo>
                  <a:pt x="0" y="2440895"/>
                </a:lnTo>
                <a:close/>
                <a:moveTo>
                  <a:pt x="0" y="2345298"/>
                </a:moveTo>
                <a:lnTo>
                  <a:pt x="2345298" y="0"/>
                </a:lnTo>
                <a:lnTo>
                  <a:pt x="2332552" y="0"/>
                </a:lnTo>
                <a:lnTo>
                  <a:pt x="0" y="2332552"/>
                </a:lnTo>
                <a:lnTo>
                  <a:pt x="0" y="2345298"/>
                </a:lnTo>
                <a:close/>
                <a:moveTo>
                  <a:pt x="0" y="1972472"/>
                </a:moveTo>
                <a:lnTo>
                  <a:pt x="1972472" y="0"/>
                </a:lnTo>
                <a:lnTo>
                  <a:pt x="1956539" y="0"/>
                </a:lnTo>
                <a:lnTo>
                  <a:pt x="0" y="1959726"/>
                </a:lnTo>
                <a:lnTo>
                  <a:pt x="0" y="1972472"/>
                </a:lnTo>
                <a:close/>
                <a:moveTo>
                  <a:pt x="0" y="1692056"/>
                </a:moveTo>
                <a:lnTo>
                  <a:pt x="1692056" y="0"/>
                </a:lnTo>
                <a:lnTo>
                  <a:pt x="1679310" y="0"/>
                </a:lnTo>
                <a:lnTo>
                  <a:pt x="0" y="1679310"/>
                </a:lnTo>
                <a:lnTo>
                  <a:pt x="0" y="1692056"/>
                </a:lnTo>
                <a:close/>
                <a:moveTo>
                  <a:pt x="0" y="1880063"/>
                </a:moveTo>
                <a:lnTo>
                  <a:pt x="1876876" y="0"/>
                </a:lnTo>
                <a:lnTo>
                  <a:pt x="1864130" y="0"/>
                </a:lnTo>
                <a:lnTo>
                  <a:pt x="0" y="1867316"/>
                </a:lnTo>
                <a:lnTo>
                  <a:pt x="0" y="1880063"/>
                </a:lnTo>
                <a:close/>
                <a:moveTo>
                  <a:pt x="0" y="1507237"/>
                </a:moveTo>
                <a:lnTo>
                  <a:pt x="1504050" y="0"/>
                </a:lnTo>
                <a:lnTo>
                  <a:pt x="1491304" y="0"/>
                </a:lnTo>
                <a:lnTo>
                  <a:pt x="0" y="1491304"/>
                </a:lnTo>
                <a:lnTo>
                  <a:pt x="0" y="1507237"/>
                </a:lnTo>
                <a:close/>
                <a:moveTo>
                  <a:pt x="0" y="1411640"/>
                </a:moveTo>
                <a:lnTo>
                  <a:pt x="1411640" y="0"/>
                </a:lnTo>
                <a:lnTo>
                  <a:pt x="1398894" y="0"/>
                </a:lnTo>
                <a:lnTo>
                  <a:pt x="0" y="1398894"/>
                </a:lnTo>
                <a:lnTo>
                  <a:pt x="0" y="1411640"/>
                </a:lnTo>
                <a:close/>
                <a:moveTo>
                  <a:pt x="0" y="1599646"/>
                </a:moveTo>
                <a:lnTo>
                  <a:pt x="1599646" y="0"/>
                </a:lnTo>
                <a:lnTo>
                  <a:pt x="1583714" y="0"/>
                </a:lnTo>
                <a:lnTo>
                  <a:pt x="0" y="1586900"/>
                </a:lnTo>
                <a:lnTo>
                  <a:pt x="0" y="1599646"/>
                </a:lnTo>
                <a:close/>
                <a:moveTo>
                  <a:pt x="0" y="2533305"/>
                </a:moveTo>
                <a:lnTo>
                  <a:pt x="2530118" y="0"/>
                </a:lnTo>
                <a:lnTo>
                  <a:pt x="2517371" y="0"/>
                </a:lnTo>
                <a:lnTo>
                  <a:pt x="0" y="2520558"/>
                </a:lnTo>
                <a:lnTo>
                  <a:pt x="0" y="2533305"/>
                </a:lnTo>
                <a:close/>
                <a:moveTo>
                  <a:pt x="0" y="1319230"/>
                </a:moveTo>
                <a:lnTo>
                  <a:pt x="1319230" y="0"/>
                </a:lnTo>
                <a:lnTo>
                  <a:pt x="1303298" y="0"/>
                </a:lnTo>
                <a:lnTo>
                  <a:pt x="0" y="1306484"/>
                </a:lnTo>
                <a:lnTo>
                  <a:pt x="0" y="1319230"/>
                </a:lnTo>
                <a:close/>
                <a:moveTo>
                  <a:pt x="0" y="3651782"/>
                </a:moveTo>
                <a:lnTo>
                  <a:pt x="2937995" y="713786"/>
                </a:lnTo>
                <a:lnTo>
                  <a:pt x="2937995" y="701040"/>
                </a:lnTo>
                <a:lnTo>
                  <a:pt x="0" y="3639036"/>
                </a:lnTo>
                <a:lnTo>
                  <a:pt x="0" y="3651782"/>
                </a:lnTo>
                <a:close/>
                <a:moveTo>
                  <a:pt x="1258686" y="7341804"/>
                </a:moveTo>
                <a:lnTo>
                  <a:pt x="2937995" y="5662493"/>
                </a:lnTo>
                <a:lnTo>
                  <a:pt x="2937995" y="5649747"/>
                </a:lnTo>
                <a:lnTo>
                  <a:pt x="1245940" y="7341804"/>
                </a:lnTo>
                <a:lnTo>
                  <a:pt x="1258686" y="7341804"/>
                </a:lnTo>
                <a:close/>
                <a:moveTo>
                  <a:pt x="1166276" y="7341804"/>
                </a:moveTo>
                <a:lnTo>
                  <a:pt x="2937995" y="5570084"/>
                </a:lnTo>
                <a:lnTo>
                  <a:pt x="2937995" y="5554151"/>
                </a:lnTo>
                <a:lnTo>
                  <a:pt x="1150343" y="7341804"/>
                </a:lnTo>
                <a:lnTo>
                  <a:pt x="1166276" y="7341804"/>
                </a:lnTo>
                <a:close/>
                <a:moveTo>
                  <a:pt x="1070680" y="7341804"/>
                </a:moveTo>
                <a:lnTo>
                  <a:pt x="2937995" y="5474487"/>
                </a:lnTo>
                <a:lnTo>
                  <a:pt x="2937995" y="5461741"/>
                </a:lnTo>
                <a:lnTo>
                  <a:pt x="1057934" y="7341804"/>
                </a:lnTo>
                <a:lnTo>
                  <a:pt x="1070680" y="7341804"/>
                </a:lnTo>
                <a:close/>
                <a:moveTo>
                  <a:pt x="1351096" y="7341804"/>
                </a:moveTo>
                <a:lnTo>
                  <a:pt x="2937995" y="5754903"/>
                </a:lnTo>
                <a:lnTo>
                  <a:pt x="2937995" y="5742157"/>
                </a:lnTo>
                <a:lnTo>
                  <a:pt x="1338350" y="7341804"/>
                </a:lnTo>
                <a:lnTo>
                  <a:pt x="1351096" y="7341804"/>
                </a:lnTo>
                <a:close/>
                <a:moveTo>
                  <a:pt x="1539102" y="7341804"/>
                </a:moveTo>
                <a:lnTo>
                  <a:pt x="2937995" y="5942910"/>
                </a:lnTo>
                <a:lnTo>
                  <a:pt x="2937995" y="5930163"/>
                </a:lnTo>
                <a:lnTo>
                  <a:pt x="1523169" y="7341804"/>
                </a:lnTo>
                <a:lnTo>
                  <a:pt x="1539102" y="7341804"/>
                </a:lnTo>
                <a:close/>
                <a:moveTo>
                  <a:pt x="1443506" y="7341804"/>
                </a:moveTo>
                <a:lnTo>
                  <a:pt x="2937995" y="5850500"/>
                </a:lnTo>
                <a:lnTo>
                  <a:pt x="2937995" y="5834567"/>
                </a:lnTo>
                <a:lnTo>
                  <a:pt x="1430759" y="7341804"/>
                </a:lnTo>
                <a:lnTo>
                  <a:pt x="1443506" y="7341804"/>
                </a:lnTo>
                <a:close/>
                <a:moveTo>
                  <a:pt x="978270" y="7341804"/>
                </a:moveTo>
                <a:lnTo>
                  <a:pt x="2937995" y="5382077"/>
                </a:lnTo>
                <a:lnTo>
                  <a:pt x="2937995" y="5369331"/>
                </a:lnTo>
                <a:lnTo>
                  <a:pt x="965524" y="7341804"/>
                </a:lnTo>
                <a:lnTo>
                  <a:pt x="978270" y="7341804"/>
                </a:lnTo>
                <a:close/>
                <a:moveTo>
                  <a:pt x="605444" y="7341804"/>
                </a:moveTo>
                <a:lnTo>
                  <a:pt x="2937995" y="5009251"/>
                </a:lnTo>
                <a:lnTo>
                  <a:pt x="2937995" y="4996505"/>
                </a:lnTo>
                <a:lnTo>
                  <a:pt x="589511" y="7341804"/>
                </a:lnTo>
                <a:lnTo>
                  <a:pt x="605444" y="7341804"/>
                </a:lnTo>
                <a:close/>
                <a:moveTo>
                  <a:pt x="697854" y="7341804"/>
                </a:moveTo>
                <a:lnTo>
                  <a:pt x="2937995" y="5101661"/>
                </a:lnTo>
                <a:lnTo>
                  <a:pt x="2937995" y="5088915"/>
                </a:lnTo>
                <a:lnTo>
                  <a:pt x="685108" y="7341804"/>
                </a:lnTo>
                <a:lnTo>
                  <a:pt x="697854" y="7341804"/>
                </a:lnTo>
                <a:close/>
                <a:moveTo>
                  <a:pt x="509848" y="7341804"/>
                </a:moveTo>
                <a:lnTo>
                  <a:pt x="2937995" y="4916842"/>
                </a:lnTo>
                <a:lnTo>
                  <a:pt x="2937995" y="4900909"/>
                </a:lnTo>
                <a:lnTo>
                  <a:pt x="497102" y="7341804"/>
                </a:lnTo>
                <a:lnTo>
                  <a:pt x="509848" y="7341804"/>
                </a:lnTo>
                <a:close/>
                <a:moveTo>
                  <a:pt x="1631512" y="7341804"/>
                </a:moveTo>
                <a:lnTo>
                  <a:pt x="2937995" y="6035319"/>
                </a:lnTo>
                <a:lnTo>
                  <a:pt x="2937995" y="6022573"/>
                </a:lnTo>
                <a:lnTo>
                  <a:pt x="1618766" y="7341804"/>
                </a:lnTo>
                <a:lnTo>
                  <a:pt x="1631512" y="7341804"/>
                </a:lnTo>
                <a:close/>
                <a:moveTo>
                  <a:pt x="790264" y="7341804"/>
                </a:moveTo>
                <a:lnTo>
                  <a:pt x="2937995" y="5194071"/>
                </a:lnTo>
                <a:lnTo>
                  <a:pt x="2937995" y="5181325"/>
                </a:lnTo>
                <a:lnTo>
                  <a:pt x="777518" y="7341804"/>
                </a:lnTo>
                <a:lnTo>
                  <a:pt x="790264" y="7341804"/>
                </a:lnTo>
                <a:close/>
                <a:moveTo>
                  <a:pt x="885860" y="7341804"/>
                </a:moveTo>
                <a:lnTo>
                  <a:pt x="2937995" y="5289668"/>
                </a:lnTo>
                <a:lnTo>
                  <a:pt x="2937995" y="5276921"/>
                </a:lnTo>
                <a:lnTo>
                  <a:pt x="869927" y="7341804"/>
                </a:lnTo>
                <a:lnTo>
                  <a:pt x="885860" y="7341804"/>
                </a:lnTo>
                <a:close/>
                <a:moveTo>
                  <a:pt x="2096747" y="7341804"/>
                </a:moveTo>
                <a:lnTo>
                  <a:pt x="2937995" y="6503742"/>
                </a:lnTo>
                <a:lnTo>
                  <a:pt x="2937995" y="6487809"/>
                </a:lnTo>
                <a:lnTo>
                  <a:pt x="2084001" y="7341804"/>
                </a:lnTo>
                <a:lnTo>
                  <a:pt x="2096747" y="7341804"/>
                </a:lnTo>
                <a:close/>
                <a:moveTo>
                  <a:pt x="2657579" y="7341804"/>
                </a:moveTo>
                <a:lnTo>
                  <a:pt x="2937995" y="7061388"/>
                </a:lnTo>
                <a:lnTo>
                  <a:pt x="2937995" y="7048641"/>
                </a:lnTo>
                <a:lnTo>
                  <a:pt x="2644833" y="7341804"/>
                </a:lnTo>
                <a:lnTo>
                  <a:pt x="2657579" y="7341804"/>
                </a:lnTo>
                <a:close/>
                <a:moveTo>
                  <a:pt x="2377163" y="7341804"/>
                </a:moveTo>
                <a:lnTo>
                  <a:pt x="2937995" y="6784158"/>
                </a:lnTo>
                <a:lnTo>
                  <a:pt x="2937995" y="6768225"/>
                </a:lnTo>
                <a:lnTo>
                  <a:pt x="2364417" y="7341804"/>
                </a:lnTo>
                <a:lnTo>
                  <a:pt x="2377163" y="7341804"/>
                </a:lnTo>
                <a:close/>
                <a:moveTo>
                  <a:pt x="2472760" y="7341804"/>
                </a:moveTo>
                <a:lnTo>
                  <a:pt x="2937995" y="6876568"/>
                </a:lnTo>
                <a:lnTo>
                  <a:pt x="2937995" y="6863822"/>
                </a:lnTo>
                <a:lnTo>
                  <a:pt x="2456827" y="7341804"/>
                </a:lnTo>
                <a:lnTo>
                  <a:pt x="2472760" y="7341804"/>
                </a:lnTo>
                <a:close/>
                <a:moveTo>
                  <a:pt x="1723922" y="7341804"/>
                </a:moveTo>
                <a:lnTo>
                  <a:pt x="2937995" y="6127729"/>
                </a:lnTo>
                <a:lnTo>
                  <a:pt x="2937995" y="6114983"/>
                </a:lnTo>
                <a:lnTo>
                  <a:pt x="1711175" y="7341804"/>
                </a:lnTo>
                <a:lnTo>
                  <a:pt x="1723922" y="7341804"/>
                </a:lnTo>
                <a:close/>
                <a:moveTo>
                  <a:pt x="2845586" y="7341804"/>
                </a:moveTo>
                <a:lnTo>
                  <a:pt x="2937995" y="7249394"/>
                </a:lnTo>
                <a:lnTo>
                  <a:pt x="2937995" y="7236648"/>
                </a:lnTo>
                <a:lnTo>
                  <a:pt x="2832839" y="7341804"/>
                </a:lnTo>
                <a:lnTo>
                  <a:pt x="2845586" y="7341804"/>
                </a:lnTo>
                <a:close/>
                <a:moveTo>
                  <a:pt x="2753176" y="7341804"/>
                </a:moveTo>
                <a:lnTo>
                  <a:pt x="2937995" y="7156984"/>
                </a:lnTo>
                <a:lnTo>
                  <a:pt x="2937995" y="7141051"/>
                </a:lnTo>
                <a:lnTo>
                  <a:pt x="2737243" y="7341804"/>
                </a:lnTo>
                <a:lnTo>
                  <a:pt x="2753176" y="7341804"/>
                </a:lnTo>
                <a:close/>
                <a:moveTo>
                  <a:pt x="2565170" y="7341804"/>
                </a:moveTo>
                <a:lnTo>
                  <a:pt x="2937995" y="6968978"/>
                </a:lnTo>
                <a:lnTo>
                  <a:pt x="2937995" y="6956231"/>
                </a:lnTo>
                <a:lnTo>
                  <a:pt x="2552423" y="7341804"/>
                </a:lnTo>
                <a:lnTo>
                  <a:pt x="2565170" y="7341804"/>
                </a:lnTo>
                <a:close/>
                <a:moveTo>
                  <a:pt x="1911928" y="7341804"/>
                </a:moveTo>
                <a:lnTo>
                  <a:pt x="2937995" y="6315736"/>
                </a:lnTo>
                <a:lnTo>
                  <a:pt x="2937995" y="6302989"/>
                </a:lnTo>
                <a:lnTo>
                  <a:pt x="1899182" y="7341804"/>
                </a:lnTo>
                <a:lnTo>
                  <a:pt x="1911928" y="7341804"/>
                </a:lnTo>
                <a:close/>
                <a:moveTo>
                  <a:pt x="1819518" y="7341804"/>
                </a:moveTo>
                <a:lnTo>
                  <a:pt x="2937995" y="6223326"/>
                </a:lnTo>
                <a:lnTo>
                  <a:pt x="2937995" y="6210580"/>
                </a:lnTo>
                <a:lnTo>
                  <a:pt x="1803585" y="7341804"/>
                </a:lnTo>
                <a:lnTo>
                  <a:pt x="1819518" y="7341804"/>
                </a:lnTo>
                <a:close/>
                <a:moveTo>
                  <a:pt x="2004338" y="7341804"/>
                </a:moveTo>
                <a:lnTo>
                  <a:pt x="2937995" y="6408145"/>
                </a:lnTo>
                <a:lnTo>
                  <a:pt x="2937995" y="6395399"/>
                </a:lnTo>
                <a:lnTo>
                  <a:pt x="1991591" y="7341804"/>
                </a:lnTo>
                <a:lnTo>
                  <a:pt x="2004338" y="7341804"/>
                </a:lnTo>
                <a:close/>
                <a:moveTo>
                  <a:pt x="2192344" y="7341804"/>
                </a:moveTo>
                <a:lnTo>
                  <a:pt x="2937995" y="6596152"/>
                </a:lnTo>
                <a:lnTo>
                  <a:pt x="2937995" y="6583406"/>
                </a:lnTo>
                <a:lnTo>
                  <a:pt x="2179598" y="7341804"/>
                </a:lnTo>
                <a:lnTo>
                  <a:pt x="2192344" y="7341804"/>
                </a:lnTo>
                <a:close/>
                <a:moveTo>
                  <a:pt x="417438" y="7341804"/>
                </a:moveTo>
                <a:lnTo>
                  <a:pt x="2937995" y="4821245"/>
                </a:lnTo>
                <a:lnTo>
                  <a:pt x="2937995" y="4808499"/>
                </a:lnTo>
                <a:lnTo>
                  <a:pt x="404692" y="7341804"/>
                </a:lnTo>
                <a:lnTo>
                  <a:pt x="417438" y="7341804"/>
                </a:lnTo>
                <a:close/>
                <a:moveTo>
                  <a:pt x="2284754" y="7341804"/>
                </a:moveTo>
                <a:lnTo>
                  <a:pt x="2937995" y="6688562"/>
                </a:lnTo>
                <a:lnTo>
                  <a:pt x="2937995" y="6675815"/>
                </a:lnTo>
                <a:lnTo>
                  <a:pt x="2272007" y="7341804"/>
                </a:lnTo>
                <a:lnTo>
                  <a:pt x="2284754" y="7341804"/>
                </a:lnTo>
                <a:close/>
                <a:moveTo>
                  <a:pt x="0" y="6079931"/>
                </a:moveTo>
                <a:lnTo>
                  <a:pt x="2937995" y="3141935"/>
                </a:lnTo>
                <a:lnTo>
                  <a:pt x="2937995" y="3129189"/>
                </a:lnTo>
                <a:lnTo>
                  <a:pt x="0" y="6067185"/>
                </a:lnTo>
                <a:lnTo>
                  <a:pt x="0" y="6079931"/>
                </a:lnTo>
                <a:close/>
                <a:moveTo>
                  <a:pt x="0" y="5895111"/>
                </a:moveTo>
                <a:lnTo>
                  <a:pt x="2937995" y="2953929"/>
                </a:lnTo>
                <a:lnTo>
                  <a:pt x="2937995" y="2941183"/>
                </a:lnTo>
                <a:lnTo>
                  <a:pt x="0" y="5879179"/>
                </a:lnTo>
                <a:lnTo>
                  <a:pt x="0" y="5895111"/>
                </a:lnTo>
                <a:close/>
                <a:moveTo>
                  <a:pt x="0" y="5238683"/>
                </a:moveTo>
                <a:lnTo>
                  <a:pt x="2937995" y="2300687"/>
                </a:lnTo>
                <a:lnTo>
                  <a:pt x="2937995" y="2287941"/>
                </a:lnTo>
                <a:lnTo>
                  <a:pt x="0" y="5225937"/>
                </a:lnTo>
                <a:lnTo>
                  <a:pt x="0" y="5238683"/>
                </a:lnTo>
                <a:close/>
                <a:moveTo>
                  <a:pt x="325028" y="7341804"/>
                </a:moveTo>
                <a:lnTo>
                  <a:pt x="2937995" y="4728835"/>
                </a:lnTo>
                <a:lnTo>
                  <a:pt x="2937995" y="4716089"/>
                </a:lnTo>
                <a:lnTo>
                  <a:pt x="312282" y="7341804"/>
                </a:lnTo>
                <a:lnTo>
                  <a:pt x="325028" y="7341804"/>
                </a:lnTo>
                <a:close/>
                <a:moveTo>
                  <a:pt x="0" y="6172341"/>
                </a:moveTo>
                <a:lnTo>
                  <a:pt x="2937995" y="3234345"/>
                </a:lnTo>
                <a:lnTo>
                  <a:pt x="2937995" y="3221599"/>
                </a:lnTo>
                <a:lnTo>
                  <a:pt x="0" y="6159595"/>
                </a:lnTo>
                <a:lnTo>
                  <a:pt x="0" y="6172341"/>
                </a:lnTo>
                <a:close/>
                <a:moveTo>
                  <a:pt x="0" y="6267937"/>
                </a:moveTo>
                <a:lnTo>
                  <a:pt x="2937995" y="3329941"/>
                </a:lnTo>
                <a:lnTo>
                  <a:pt x="2937995" y="3314009"/>
                </a:lnTo>
                <a:lnTo>
                  <a:pt x="0" y="6255191"/>
                </a:lnTo>
                <a:lnTo>
                  <a:pt x="0" y="6267937"/>
                </a:lnTo>
                <a:close/>
                <a:moveTo>
                  <a:pt x="0" y="6360347"/>
                </a:moveTo>
                <a:lnTo>
                  <a:pt x="2937995" y="3422351"/>
                </a:lnTo>
                <a:lnTo>
                  <a:pt x="2937995" y="3409605"/>
                </a:lnTo>
                <a:lnTo>
                  <a:pt x="0" y="6347601"/>
                </a:lnTo>
                <a:lnTo>
                  <a:pt x="0" y="6360347"/>
                </a:lnTo>
                <a:close/>
                <a:moveTo>
                  <a:pt x="0" y="5614695"/>
                </a:moveTo>
                <a:lnTo>
                  <a:pt x="2937995" y="2673513"/>
                </a:lnTo>
                <a:lnTo>
                  <a:pt x="2937995" y="2660767"/>
                </a:lnTo>
                <a:lnTo>
                  <a:pt x="0" y="5598763"/>
                </a:lnTo>
                <a:lnTo>
                  <a:pt x="0" y="5614695"/>
                </a:lnTo>
                <a:close/>
                <a:moveTo>
                  <a:pt x="0" y="5426689"/>
                </a:moveTo>
                <a:lnTo>
                  <a:pt x="2937995" y="2488693"/>
                </a:lnTo>
                <a:lnTo>
                  <a:pt x="2937995" y="2475947"/>
                </a:lnTo>
                <a:lnTo>
                  <a:pt x="0" y="5413943"/>
                </a:lnTo>
                <a:lnTo>
                  <a:pt x="0" y="5426689"/>
                </a:lnTo>
                <a:close/>
                <a:moveTo>
                  <a:pt x="0" y="5519099"/>
                </a:moveTo>
                <a:lnTo>
                  <a:pt x="2937995" y="2581103"/>
                </a:lnTo>
                <a:lnTo>
                  <a:pt x="2937995" y="2568357"/>
                </a:lnTo>
                <a:lnTo>
                  <a:pt x="0" y="5506353"/>
                </a:lnTo>
                <a:lnTo>
                  <a:pt x="0" y="5519099"/>
                </a:lnTo>
                <a:close/>
                <a:moveTo>
                  <a:pt x="0" y="5334279"/>
                </a:moveTo>
                <a:lnTo>
                  <a:pt x="2937995" y="2396283"/>
                </a:lnTo>
                <a:lnTo>
                  <a:pt x="2937995" y="2380350"/>
                </a:lnTo>
                <a:lnTo>
                  <a:pt x="0" y="5321533"/>
                </a:lnTo>
                <a:lnTo>
                  <a:pt x="0" y="5334279"/>
                </a:lnTo>
                <a:close/>
                <a:moveTo>
                  <a:pt x="0" y="5799515"/>
                </a:moveTo>
                <a:lnTo>
                  <a:pt x="2937995" y="2861519"/>
                </a:lnTo>
                <a:lnTo>
                  <a:pt x="2937995" y="2848773"/>
                </a:lnTo>
                <a:lnTo>
                  <a:pt x="0" y="5786769"/>
                </a:lnTo>
                <a:lnTo>
                  <a:pt x="0" y="5799515"/>
                </a:lnTo>
                <a:close/>
                <a:moveTo>
                  <a:pt x="0" y="5707105"/>
                </a:moveTo>
                <a:lnTo>
                  <a:pt x="2937995" y="2769109"/>
                </a:lnTo>
                <a:lnTo>
                  <a:pt x="2937995" y="2756363"/>
                </a:lnTo>
                <a:lnTo>
                  <a:pt x="0" y="5694359"/>
                </a:lnTo>
                <a:lnTo>
                  <a:pt x="0" y="5707105"/>
                </a:lnTo>
                <a:close/>
                <a:moveTo>
                  <a:pt x="0" y="6452757"/>
                </a:moveTo>
                <a:lnTo>
                  <a:pt x="2937995" y="3514761"/>
                </a:lnTo>
                <a:lnTo>
                  <a:pt x="2937995" y="3502015"/>
                </a:lnTo>
                <a:lnTo>
                  <a:pt x="0" y="6440011"/>
                </a:lnTo>
                <a:lnTo>
                  <a:pt x="0" y="6452757"/>
                </a:lnTo>
                <a:close/>
                <a:moveTo>
                  <a:pt x="0" y="5987521"/>
                </a:moveTo>
                <a:lnTo>
                  <a:pt x="2937995" y="3049525"/>
                </a:lnTo>
                <a:lnTo>
                  <a:pt x="2937995" y="3033592"/>
                </a:lnTo>
                <a:lnTo>
                  <a:pt x="0" y="5974775"/>
                </a:lnTo>
                <a:lnTo>
                  <a:pt x="0" y="5987521"/>
                </a:lnTo>
                <a:close/>
                <a:moveTo>
                  <a:pt x="0" y="7294005"/>
                </a:moveTo>
                <a:lnTo>
                  <a:pt x="2937995" y="4356009"/>
                </a:lnTo>
                <a:lnTo>
                  <a:pt x="2937995" y="4343263"/>
                </a:lnTo>
                <a:lnTo>
                  <a:pt x="0" y="7281259"/>
                </a:lnTo>
                <a:lnTo>
                  <a:pt x="0" y="7294005"/>
                </a:lnTo>
                <a:close/>
                <a:moveTo>
                  <a:pt x="44612" y="7341804"/>
                </a:moveTo>
                <a:lnTo>
                  <a:pt x="2937995" y="4448419"/>
                </a:lnTo>
                <a:lnTo>
                  <a:pt x="2937995" y="4435673"/>
                </a:lnTo>
                <a:lnTo>
                  <a:pt x="31866" y="7341804"/>
                </a:lnTo>
                <a:lnTo>
                  <a:pt x="44612" y="7341804"/>
                </a:lnTo>
                <a:close/>
                <a:moveTo>
                  <a:pt x="0" y="7105999"/>
                </a:moveTo>
                <a:lnTo>
                  <a:pt x="2937995" y="4168003"/>
                </a:lnTo>
                <a:lnTo>
                  <a:pt x="2937995" y="4155257"/>
                </a:lnTo>
                <a:lnTo>
                  <a:pt x="0" y="7093253"/>
                </a:lnTo>
                <a:lnTo>
                  <a:pt x="0" y="7105999"/>
                </a:lnTo>
                <a:close/>
                <a:moveTo>
                  <a:pt x="0" y="7201596"/>
                </a:moveTo>
                <a:lnTo>
                  <a:pt x="2937995" y="4263599"/>
                </a:lnTo>
                <a:lnTo>
                  <a:pt x="2937995" y="4247667"/>
                </a:lnTo>
                <a:lnTo>
                  <a:pt x="0" y="7185663"/>
                </a:lnTo>
                <a:lnTo>
                  <a:pt x="0" y="7201596"/>
                </a:lnTo>
                <a:close/>
                <a:moveTo>
                  <a:pt x="232618" y="7341804"/>
                </a:moveTo>
                <a:lnTo>
                  <a:pt x="2937995" y="4636425"/>
                </a:lnTo>
                <a:lnTo>
                  <a:pt x="2937995" y="4620493"/>
                </a:lnTo>
                <a:lnTo>
                  <a:pt x="216686" y="7341804"/>
                </a:lnTo>
                <a:lnTo>
                  <a:pt x="232618" y="7341804"/>
                </a:lnTo>
                <a:close/>
                <a:moveTo>
                  <a:pt x="0" y="6548353"/>
                </a:moveTo>
                <a:lnTo>
                  <a:pt x="2937995" y="3607171"/>
                </a:lnTo>
                <a:lnTo>
                  <a:pt x="2937995" y="3594425"/>
                </a:lnTo>
                <a:lnTo>
                  <a:pt x="0" y="6532421"/>
                </a:lnTo>
                <a:lnTo>
                  <a:pt x="0" y="6548353"/>
                </a:lnTo>
                <a:close/>
                <a:moveTo>
                  <a:pt x="137022" y="7341804"/>
                </a:moveTo>
                <a:lnTo>
                  <a:pt x="2937995" y="4540829"/>
                </a:lnTo>
                <a:lnTo>
                  <a:pt x="2937995" y="4528083"/>
                </a:lnTo>
                <a:lnTo>
                  <a:pt x="124276" y="7341804"/>
                </a:lnTo>
                <a:lnTo>
                  <a:pt x="137022" y="7341804"/>
                </a:lnTo>
                <a:close/>
                <a:moveTo>
                  <a:pt x="0" y="6733173"/>
                </a:moveTo>
                <a:lnTo>
                  <a:pt x="2937995" y="3795177"/>
                </a:lnTo>
                <a:lnTo>
                  <a:pt x="2937995" y="3782431"/>
                </a:lnTo>
                <a:lnTo>
                  <a:pt x="0" y="6720427"/>
                </a:lnTo>
                <a:lnTo>
                  <a:pt x="0" y="6733173"/>
                </a:lnTo>
                <a:close/>
                <a:moveTo>
                  <a:pt x="0" y="6640763"/>
                </a:moveTo>
                <a:lnTo>
                  <a:pt x="2937995" y="3702767"/>
                </a:lnTo>
                <a:lnTo>
                  <a:pt x="2937995" y="3686834"/>
                </a:lnTo>
                <a:lnTo>
                  <a:pt x="0" y="6628017"/>
                </a:lnTo>
                <a:lnTo>
                  <a:pt x="0" y="6640763"/>
                </a:lnTo>
                <a:close/>
                <a:moveTo>
                  <a:pt x="0" y="6828770"/>
                </a:moveTo>
                <a:lnTo>
                  <a:pt x="2937995" y="3887587"/>
                </a:lnTo>
                <a:lnTo>
                  <a:pt x="2937995" y="3874841"/>
                </a:lnTo>
                <a:lnTo>
                  <a:pt x="0" y="6812837"/>
                </a:lnTo>
                <a:lnTo>
                  <a:pt x="0" y="6828770"/>
                </a:lnTo>
                <a:close/>
                <a:moveTo>
                  <a:pt x="0" y="7013589"/>
                </a:moveTo>
                <a:lnTo>
                  <a:pt x="2937995" y="4075593"/>
                </a:lnTo>
                <a:lnTo>
                  <a:pt x="2937995" y="4062847"/>
                </a:lnTo>
                <a:lnTo>
                  <a:pt x="0" y="7000843"/>
                </a:lnTo>
                <a:lnTo>
                  <a:pt x="0" y="7013589"/>
                </a:lnTo>
                <a:close/>
                <a:moveTo>
                  <a:pt x="0" y="6921179"/>
                </a:moveTo>
                <a:lnTo>
                  <a:pt x="2937995" y="3983183"/>
                </a:lnTo>
                <a:lnTo>
                  <a:pt x="2937995" y="3967251"/>
                </a:lnTo>
                <a:lnTo>
                  <a:pt x="0" y="6908433"/>
                </a:lnTo>
                <a:lnTo>
                  <a:pt x="0" y="6921179"/>
                </a:lnTo>
                <a:close/>
              </a:path>
            </a:pathLst>
          </a:custGeom>
          <a:solidFill>
            <a:srgbClr val="D4D3D3"/>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3489098" y="225186"/>
            <a:ext cx="2968767" cy="3967083"/>
          </a:xfrm>
          <a:custGeom>
            <a:avLst/>
            <a:gdLst>
              <a:gd name="T0" fmla="*/ 1687416 w 3406790"/>
              <a:gd name="T1" fmla="*/ 4218539 h 4218539"/>
              <a:gd name="T2" fmla="*/ 3406790 w 3406790"/>
              <a:gd name="T3" fmla="*/ 3326893 h 4218539"/>
              <a:gd name="T4" fmla="*/ 3406790 w 3406790"/>
              <a:gd name="T5" fmla="*/ 2860297 h 4218539"/>
              <a:gd name="T6" fmla="*/ 3406790 w 3406790"/>
              <a:gd name="T7" fmla="*/ 2144424 h 4218539"/>
              <a:gd name="T8" fmla="*/ 3406790 w 3406790"/>
              <a:gd name="T9" fmla="*/ 0 h 4218539"/>
              <a:gd name="T10" fmla="*/ 0 w 3406790"/>
              <a:gd name="T11" fmla="*/ 0 h 4218539"/>
              <a:gd name="T12" fmla="*/ 0 w 3406790"/>
              <a:gd name="T13" fmla="*/ 3342873 h 4218539"/>
              <a:gd name="T14" fmla="*/ 1687416 w 3406790"/>
              <a:gd name="T15" fmla="*/ 4218539 h 4218539"/>
              <a:gd name="connsiteX0" fmla="*/ 1687416 w 3406790"/>
              <a:gd name="connsiteY0" fmla="*/ 4218539 h 4218539"/>
              <a:gd name="connsiteX1" fmla="*/ 3406790 w 3406790"/>
              <a:gd name="connsiteY1" fmla="*/ 3326893 h 4218539"/>
              <a:gd name="connsiteX2" fmla="*/ 3406790 w 3406790"/>
              <a:gd name="connsiteY2" fmla="*/ 2860297 h 4218539"/>
              <a:gd name="connsiteX3" fmla="*/ 3406790 w 3406790"/>
              <a:gd name="connsiteY3" fmla="*/ 2144424 h 4218539"/>
              <a:gd name="connsiteX4" fmla="*/ 3406790 w 3406790"/>
              <a:gd name="connsiteY4" fmla="*/ 0 h 4218539"/>
              <a:gd name="connsiteX5" fmla="*/ 0 w 3406790"/>
              <a:gd name="connsiteY5" fmla="*/ 247199 h 4218539"/>
              <a:gd name="connsiteX6" fmla="*/ 0 w 3406790"/>
              <a:gd name="connsiteY6" fmla="*/ 3342873 h 4218539"/>
              <a:gd name="connsiteX7" fmla="*/ 1687416 w 3406790"/>
              <a:gd name="connsiteY7" fmla="*/ 4218539 h 4218539"/>
              <a:gd name="connsiteX0" fmla="*/ 1687416 w 3406790"/>
              <a:gd name="connsiteY0" fmla="*/ 3985073 h 3985073"/>
              <a:gd name="connsiteX1" fmla="*/ 3406790 w 3406790"/>
              <a:gd name="connsiteY1" fmla="*/ 3093427 h 3985073"/>
              <a:gd name="connsiteX2" fmla="*/ 3406790 w 3406790"/>
              <a:gd name="connsiteY2" fmla="*/ 2626831 h 3985073"/>
              <a:gd name="connsiteX3" fmla="*/ 3406790 w 3406790"/>
              <a:gd name="connsiteY3" fmla="*/ 1910958 h 3985073"/>
              <a:gd name="connsiteX4" fmla="*/ 3399908 w 3406790"/>
              <a:gd name="connsiteY4" fmla="*/ 0 h 3985073"/>
              <a:gd name="connsiteX5" fmla="*/ 0 w 3406790"/>
              <a:gd name="connsiteY5" fmla="*/ 13733 h 3985073"/>
              <a:gd name="connsiteX6" fmla="*/ 0 w 3406790"/>
              <a:gd name="connsiteY6" fmla="*/ 3109407 h 3985073"/>
              <a:gd name="connsiteX7" fmla="*/ 1687416 w 3406790"/>
              <a:gd name="connsiteY7" fmla="*/ 3985073 h 3985073"/>
              <a:gd name="connsiteX0" fmla="*/ 1687416 w 3406790"/>
              <a:gd name="connsiteY0" fmla="*/ 3985073 h 3985073"/>
              <a:gd name="connsiteX1" fmla="*/ 3406790 w 3406790"/>
              <a:gd name="connsiteY1" fmla="*/ 3093427 h 3985073"/>
              <a:gd name="connsiteX2" fmla="*/ 3406790 w 3406790"/>
              <a:gd name="connsiteY2" fmla="*/ 2626831 h 3985073"/>
              <a:gd name="connsiteX3" fmla="*/ 3406790 w 3406790"/>
              <a:gd name="connsiteY3" fmla="*/ 1910958 h 3985073"/>
              <a:gd name="connsiteX4" fmla="*/ 3399908 w 3406790"/>
              <a:gd name="connsiteY4" fmla="*/ 0 h 3985073"/>
              <a:gd name="connsiteX5" fmla="*/ 0 w 3406790"/>
              <a:gd name="connsiteY5" fmla="*/ 6866 h 3985073"/>
              <a:gd name="connsiteX6" fmla="*/ 0 w 3406790"/>
              <a:gd name="connsiteY6" fmla="*/ 3109407 h 3985073"/>
              <a:gd name="connsiteX7" fmla="*/ 1687416 w 3406790"/>
              <a:gd name="connsiteY7" fmla="*/ 3985073 h 3985073"/>
              <a:gd name="connsiteX0" fmla="*/ 1687416 w 3406790"/>
              <a:gd name="connsiteY0" fmla="*/ 3985073 h 3985073"/>
              <a:gd name="connsiteX1" fmla="*/ 3406790 w 3406790"/>
              <a:gd name="connsiteY1" fmla="*/ 3093427 h 3985073"/>
              <a:gd name="connsiteX2" fmla="*/ 3406790 w 3406790"/>
              <a:gd name="connsiteY2" fmla="*/ 2626831 h 3985073"/>
              <a:gd name="connsiteX3" fmla="*/ 3406790 w 3406790"/>
              <a:gd name="connsiteY3" fmla="*/ 1910958 h 3985073"/>
              <a:gd name="connsiteX4" fmla="*/ 3399908 w 3406790"/>
              <a:gd name="connsiteY4" fmla="*/ 0 h 3985073"/>
              <a:gd name="connsiteX5" fmla="*/ 206450 w 3406790"/>
              <a:gd name="connsiteY5" fmla="*/ 13733 h 3985073"/>
              <a:gd name="connsiteX6" fmla="*/ 0 w 3406790"/>
              <a:gd name="connsiteY6" fmla="*/ 3109407 h 3985073"/>
              <a:gd name="connsiteX7" fmla="*/ 1687416 w 3406790"/>
              <a:gd name="connsiteY7" fmla="*/ 3985073 h 3985073"/>
              <a:gd name="connsiteX0" fmla="*/ 1487848 w 3207222"/>
              <a:gd name="connsiteY0" fmla="*/ 3985073 h 3985073"/>
              <a:gd name="connsiteX1" fmla="*/ 3207222 w 3207222"/>
              <a:gd name="connsiteY1" fmla="*/ 3093427 h 3985073"/>
              <a:gd name="connsiteX2" fmla="*/ 3207222 w 3207222"/>
              <a:gd name="connsiteY2" fmla="*/ 2626831 h 3985073"/>
              <a:gd name="connsiteX3" fmla="*/ 3207222 w 3207222"/>
              <a:gd name="connsiteY3" fmla="*/ 1910958 h 3985073"/>
              <a:gd name="connsiteX4" fmla="*/ 3200340 w 3207222"/>
              <a:gd name="connsiteY4" fmla="*/ 0 h 3985073"/>
              <a:gd name="connsiteX5" fmla="*/ 6882 w 3207222"/>
              <a:gd name="connsiteY5" fmla="*/ 13733 h 3985073"/>
              <a:gd name="connsiteX6" fmla="*/ 0 w 3207222"/>
              <a:gd name="connsiteY6" fmla="*/ 3205541 h 3985073"/>
              <a:gd name="connsiteX7" fmla="*/ 1487848 w 3207222"/>
              <a:gd name="connsiteY7" fmla="*/ 3985073 h 3985073"/>
              <a:gd name="connsiteX0" fmla="*/ 1487848 w 3207222"/>
              <a:gd name="connsiteY0" fmla="*/ 3985073 h 3985073"/>
              <a:gd name="connsiteX1" fmla="*/ 3207222 w 3207222"/>
              <a:gd name="connsiteY1" fmla="*/ 3093427 h 3985073"/>
              <a:gd name="connsiteX2" fmla="*/ 3207222 w 3207222"/>
              <a:gd name="connsiteY2" fmla="*/ 2626831 h 3985073"/>
              <a:gd name="connsiteX3" fmla="*/ 3207222 w 3207222"/>
              <a:gd name="connsiteY3" fmla="*/ 1910958 h 3985073"/>
              <a:gd name="connsiteX4" fmla="*/ 2993892 w 3207222"/>
              <a:gd name="connsiteY4" fmla="*/ 0 h 3985073"/>
              <a:gd name="connsiteX5" fmla="*/ 6882 w 3207222"/>
              <a:gd name="connsiteY5" fmla="*/ 13733 h 3985073"/>
              <a:gd name="connsiteX6" fmla="*/ 0 w 3207222"/>
              <a:gd name="connsiteY6" fmla="*/ 3205541 h 3985073"/>
              <a:gd name="connsiteX7" fmla="*/ 1487848 w 3207222"/>
              <a:gd name="connsiteY7" fmla="*/ 3985073 h 3985073"/>
              <a:gd name="connsiteX0" fmla="*/ 1487848 w 3207222"/>
              <a:gd name="connsiteY0" fmla="*/ 3985073 h 3985073"/>
              <a:gd name="connsiteX1" fmla="*/ 2993892 w 3207222"/>
              <a:gd name="connsiteY1" fmla="*/ 3196427 h 3985073"/>
              <a:gd name="connsiteX2" fmla="*/ 3207222 w 3207222"/>
              <a:gd name="connsiteY2" fmla="*/ 2626831 h 3985073"/>
              <a:gd name="connsiteX3" fmla="*/ 3207222 w 3207222"/>
              <a:gd name="connsiteY3" fmla="*/ 1910958 h 3985073"/>
              <a:gd name="connsiteX4" fmla="*/ 2993892 w 3207222"/>
              <a:gd name="connsiteY4" fmla="*/ 0 h 3985073"/>
              <a:gd name="connsiteX5" fmla="*/ 6882 w 3207222"/>
              <a:gd name="connsiteY5" fmla="*/ 13733 h 3985073"/>
              <a:gd name="connsiteX6" fmla="*/ 0 w 3207222"/>
              <a:gd name="connsiteY6" fmla="*/ 3205541 h 3985073"/>
              <a:gd name="connsiteX7" fmla="*/ 1487848 w 3207222"/>
              <a:gd name="connsiteY7" fmla="*/ 3985073 h 3985073"/>
              <a:gd name="connsiteX0" fmla="*/ 1487848 w 3207222"/>
              <a:gd name="connsiteY0" fmla="*/ 3985073 h 3985073"/>
              <a:gd name="connsiteX1" fmla="*/ 2993892 w 3207222"/>
              <a:gd name="connsiteY1" fmla="*/ 3196427 h 3985073"/>
              <a:gd name="connsiteX2" fmla="*/ 3207222 w 3207222"/>
              <a:gd name="connsiteY2" fmla="*/ 2626831 h 3985073"/>
              <a:gd name="connsiteX3" fmla="*/ 2973246 w 3207222"/>
              <a:gd name="connsiteY3" fmla="*/ 1931559 h 3985073"/>
              <a:gd name="connsiteX4" fmla="*/ 2993892 w 3207222"/>
              <a:gd name="connsiteY4" fmla="*/ 0 h 3985073"/>
              <a:gd name="connsiteX5" fmla="*/ 6882 w 3207222"/>
              <a:gd name="connsiteY5" fmla="*/ 13733 h 3985073"/>
              <a:gd name="connsiteX6" fmla="*/ 0 w 3207222"/>
              <a:gd name="connsiteY6" fmla="*/ 3205541 h 3985073"/>
              <a:gd name="connsiteX7" fmla="*/ 1487848 w 3207222"/>
              <a:gd name="connsiteY7" fmla="*/ 3985073 h 3985073"/>
              <a:gd name="connsiteX0" fmla="*/ 1487848 w 3207222"/>
              <a:gd name="connsiteY0" fmla="*/ 3985073 h 3985073"/>
              <a:gd name="connsiteX1" fmla="*/ 2993892 w 3207222"/>
              <a:gd name="connsiteY1" fmla="*/ 3196427 h 3985073"/>
              <a:gd name="connsiteX2" fmla="*/ 3207222 w 3207222"/>
              <a:gd name="connsiteY2" fmla="*/ 2626831 h 3985073"/>
              <a:gd name="connsiteX3" fmla="*/ 2980128 w 3207222"/>
              <a:gd name="connsiteY3" fmla="*/ 1959025 h 3985073"/>
              <a:gd name="connsiteX4" fmla="*/ 2993892 w 3207222"/>
              <a:gd name="connsiteY4" fmla="*/ 0 h 3985073"/>
              <a:gd name="connsiteX5" fmla="*/ 6882 w 3207222"/>
              <a:gd name="connsiteY5" fmla="*/ 13733 h 3985073"/>
              <a:gd name="connsiteX6" fmla="*/ 0 w 3207222"/>
              <a:gd name="connsiteY6" fmla="*/ 3205541 h 3985073"/>
              <a:gd name="connsiteX7" fmla="*/ 1487848 w 3207222"/>
              <a:gd name="connsiteY7" fmla="*/ 3985073 h 3985073"/>
              <a:gd name="connsiteX0" fmla="*/ 1487848 w 2993892"/>
              <a:gd name="connsiteY0" fmla="*/ 3985073 h 3985073"/>
              <a:gd name="connsiteX1" fmla="*/ 2993892 w 2993892"/>
              <a:gd name="connsiteY1" fmla="*/ 3196427 h 3985073"/>
              <a:gd name="connsiteX2" fmla="*/ 2993892 w 2993892"/>
              <a:gd name="connsiteY2" fmla="*/ 2661165 h 3985073"/>
              <a:gd name="connsiteX3" fmla="*/ 2980128 w 2993892"/>
              <a:gd name="connsiteY3" fmla="*/ 1959025 h 3985073"/>
              <a:gd name="connsiteX4" fmla="*/ 2993892 w 2993892"/>
              <a:gd name="connsiteY4" fmla="*/ 0 h 3985073"/>
              <a:gd name="connsiteX5" fmla="*/ 6882 w 2993892"/>
              <a:gd name="connsiteY5" fmla="*/ 13733 h 3985073"/>
              <a:gd name="connsiteX6" fmla="*/ 0 w 2993892"/>
              <a:gd name="connsiteY6" fmla="*/ 3205541 h 3985073"/>
              <a:gd name="connsiteX7" fmla="*/ 1487848 w 2993892"/>
              <a:gd name="connsiteY7" fmla="*/ 3985073 h 3985073"/>
              <a:gd name="connsiteX0" fmla="*/ 1487848 w 2993892"/>
              <a:gd name="connsiteY0" fmla="*/ 3985074 h 3985074"/>
              <a:gd name="connsiteX1" fmla="*/ 2993892 w 2993892"/>
              <a:gd name="connsiteY1" fmla="*/ 3196428 h 3985074"/>
              <a:gd name="connsiteX2" fmla="*/ 2993892 w 2993892"/>
              <a:gd name="connsiteY2" fmla="*/ 2661166 h 3985074"/>
              <a:gd name="connsiteX3" fmla="*/ 2980128 w 2993892"/>
              <a:gd name="connsiteY3" fmla="*/ 1959026 h 3985074"/>
              <a:gd name="connsiteX4" fmla="*/ 2993892 w 2993892"/>
              <a:gd name="connsiteY4" fmla="*/ 1 h 3985074"/>
              <a:gd name="connsiteX5" fmla="*/ 13764 w 2993892"/>
              <a:gd name="connsiteY5" fmla="*/ 0 h 3985074"/>
              <a:gd name="connsiteX6" fmla="*/ 0 w 2993892"/>
              <a:gd name="connsiteY6" fmla="*/ 3205542 h 3985074"/>
              <a:gd name="connsiteX7" fmla="*/ 1487848 w 2993892"/>
              <a:gd name="connsiteY7" fmla="*/ 3985074 h 3985074"/>
              <a:gd name="connsiteX0" fmla="*/ 1487848 w 2993892"/>
              <a:gd name="connsiteY0" fmla="*/ 3991941 h 3991941"/>
              <a:gd name="connsiteX1" fmla="*/ 2993892 w 2993892"/>
              <a:gd name="connsiteY1" fmla="*/ 3203295 h 3991941"/>
              <a:gd name="connsiteX2" fmla="*/ 2993892 w 2993892"/>
              <a:gd name="connsiteY2" fmla="*/ 2668033 h 3991941"/>
              <a:gd name="connsiteX3" fmla="*/ 2980128 w 2993892"/>
              <a:gd name="connsiteY3" fmla="*/ 1965893 h 3991941"/>
              <a:gd name="connsiteX4" fmla="*/ 2993892 w 2993892"/>
              <a:gd name="connsiteY4" fmla="*/ 6868 h 3991941"/>
              <a:gd name="connsiteX5" fmla="*/ 6882 w 2993892"/>
              <a:gd name="connsiteY5" fmla="*/ 0 h 3991941"/>
              <a:gd name="connsiteX6" fmla="*/ 0 w 2993892"/>
              <a:gd name="connsiteY6" fmla="*/ 3212409 h 3991941"/>
              <a:gd name="connsiteX7" fmla="*/ 1487848 w 2993892"/>
              <a:gd name="connsiteY7" fmla="*/ 3991941 h 3991941"/>
              <a:gd name="connsiteX0" fmla="*/ 1487848 w 2993892"/>
              <a:gd name="connsiteY0" fmla="*/ 3991941 h 3991941"/>
              <a:gd name="connsiteX1" fmla="*/ 2993892 w 2993892"/>
              <a:gd name="connsiteY1" fmla="*/ 3203295 h 3991941"/>
              <a:gd name="connsiteX2" fmla="*/ 2993892 w 2993892"/>
              <a:gd name="connsiteY2" fmla="*/ 2668033 h 3991941"/>
              <a:gd name="connsiteX3" fmla="*/ 2992105 w 2993892"/>
              <a:gd name="connsiteY3" fmla="*/ 1971867 h 3991941"/>
              <a:gd name="connsiteX4" fmla="*/ 2993892 w 2993892"/>
              <a:gd name="connsiteY4" fmla="*/ 6868 h 3991941"/>
              <a:gd name="connsiteX5" fmla="*/ 6882 w 2993892"/>
              <a:gd name="connsiteY5" fmla="*/ 0 h 3991941"/>
              <a:gd name="connsiteX6" fmla="*/ 0 w 2993892"/>
              <a:gd name="connsiteY6" fmla="*/ 3212409 h 3991941"/>
              <a:gd name="connsiteX7" fmla="*/ 1487848 w 2993892"/>
              <a:gd name="connsiteY7" fmla="*/ 3991941 h 39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3892" h="3991941">
                <a:moveTo>
                  <a:pt x="1487848" y="3991941"/>
                </a:moveTo>
                <a:lnTo>
                  <a:pt x="2993892" y="3203295"/>
                </a:lnTo>
                <a:lnTo>
                  <a:pt x="2993892" y="2668033"/>
                </a:lnTo>
                <a:cubicBezTo>
                  <a:pt x="2993296" y="2435978"/>
                  <a:pt x="2992701" y="2203922"/>
                  <a:pt x="2992105" y="1971867"/>
                </a:cubicBezTo>
                <a:cubicBezTo>
                  <a:pt x="2992701" y="1316867"/>
                  <a:pt x="2993296" y="661868"/>
                  <a:pt x="2993892" y="6868"/>
                </a:cubicBezTo>
                <a:lnTo>
                  <a:pt x="6882" y="0"/>
                </a:lnTo>
                <a:lnTo>
                  <a:pt x="0" y="3212409"/>
                </a:lnTo>
                <a:lnTo>
                  <a:pt x="1487848" y="3991941"/>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3492451" y="6213796"/>
            <a:ext cx="2947720" cy="1342395"/>
          </a:xfrm>
          <a:custGeom>
            <a:avLst/>
            <a:gdLst>
              <a:gd name="T0" fmla="*/ 3406790 w 3406790"/>
              <a:gd name="T1" fmla="*/ 894841 h 1556385"/>
              <a:gd name="T2" fmla="*/ 1687416 w 3406790"/>
              <a:gd name="T3" fmla="*/ 0 h 1556385"/>
              <a:gd name="T4" fmla="*/ 0 w 3406790"/>
              <a:gd name="T5" fmla="*/ 875666 h 1556385"/>
              <a:gd name="T6" fmla="*/ 0 w 3406790"/>
              <a:gd name="T7" fmla="*/ 1556385 h 1556385"/>
              <a:gd name="T8" fmla="*/ 3406790 w 3406790"/>
              <a:gd name="T9" fmla="*/ 1556385 h 1556385"/>
              <a:gd name="T10" fmla="*/ 3406790 w 3406790"/>
              <a:gd name="T11" fmla="*/ 894841 h 1556385"/>
              <a:gd name="connsiteX0" fmla="*/ 3419129 w 3419129"/>
              <a:gd name="connsiteY0" fmla="*/ 865022 h 1556385"/>
              <a:gd name="connsiteX1" fmla="*/ 1687416 w 3419129"/>
              <a:gd name="connsiteY1" fmla="*/ 0 h 1556385"/>
              <a:gd name="connsiteX2" fmla="*/ 0 w 3419129"/>
              <a:gd name="connsiteY2" fmla="*/ 875666 h 1556385"/>
              <a:gd name="connsiteX3" fmla="*/ 0 w 3419129"/>
              <a:gd name="connsiteY3" fmla="*/ 1556385 h 1556385"/>
              <a:gd name="connsiteX4" fmla="*/ 3406790 w 3419129"/>
              <a:gd name="connsiteY4" fmla="*/ 1556385 h 1556385"/>
              <a:gd name="connsiteX5" fmla="*/ 3419129 w 3419129"/>
              <a:gd name="connsiteY5" fmla="*/ 865022 h 1556385"/>
              <a:gd name="connsiteX0" fmla="*/ 3418660 w 3418660"/>
              <a:gd name="connsiteY0" fmla="*/ 865022 h 1556385"/>
              <a:gd name="connsiteX1" fmla="*/ 1687416 w 3418660"/>
              <a:gd name="connsiteY1" fmla="*/ 0 h 1556385"/>
              <a:gd name="connsiteX2" fmla="*/ 0 w 3418660"/>
              <a:gd name="connsiteY2" fmla="*/ 875666 h 1556385"/>
              <a:gd name="connsiteX3" fmla="*/ 0 w 3418660"/>
              <a:gd name="connsiteY3" fmla="*/ 1556385 h 1556385"/>
              <a:gd name="connsiteX4" fmla="*/ 3406790 w 3418660"/>
              <a:gd name="connsiteY4" fmla="*/ 1556385 h 1556385"/>
              <a:gd name="connsiteX5" fmla="*/ 3418660 w 3418660"/>
              <a:gd name="connsiteY5" fmla="*/ 865022 h 1556385"/>
              <a:gd name="connsiteX0" fmla="*/ 3418660 w 3418831"/>
              <a:gd name="connsiteY0" fmla="*/ 865022 h 1556385"/>
              <a:gd name="connsiteX1" fmla="*/ 1687416 w 3418831"/>
              <a:gd name="connsiteY1" fmla="*/ 0 h 1556385"/>
              <a:gd name="connsiteX2" fmla="*/ 0 w 3418831"/>
              <a:gd name="connsiteY2" fmla="*/ 875666 h 1556385"/>
              <a:gd name="connsiteX3" fmla="*/ 0 w 3418831"/>
              <a:gd name="connsiteY3" fmla="*/ 1556385 h 1556385"/>
              <a:gd name="connsiteX4" fmla="*/ 3418831 w 3418831"/>
              <a:gd name="connsiteY4" fmla="*/ 1553914 h 1556385"/>
              <a:gd name="connsiteX5" fmla="*/ 3418660 w 3418831"/>
              <a:gd name="connsiteY5" fmla="*/ 865022 h 1556385"/>
              <a:gd name="connsiteX0" fmla="*/ 3418660 w 3418831"/>
              <a:gd name="connsiteY0" fmla="*/ 865022 h 1556385"/>
              <a:gd name="connsiteX1" fmla="*/ 1687416 w 3418831"/>
              <a:gd name="connsiteY1" fmla="*/ 0 h 1556385"/>
              <a:gd name="connsiteX2" fmla="*/ 0 w 3418831"/>
              <a:gd name="connsiteY2" fmla="*/ 875666 h 1556385"/>
              <a:gd name="connsiteX3" fmla="*/ 0 w 3418831"/>
              <a:gd name="connsiteY3" fmla="*/ 1556385 h 1556385"/>
              <a:gd name="connsiteX4" fmla="*/ 3418831 w 3418831"/>
              <a:gd name="connsiteY4" fmla="*/ 1553914 h 1556385"/>
              <a:gd name="connsiteX5" fmla="*/ 3418660 w 3418831"/>
              <a:gd name="connsiteY5" fmla="*/ 865022 h 1556385"/>
              <a:gd name="connsiteX0" fmla="*/ 3418660 w 3418831"/>
              <a:gd name="connsiteY0" fmla="*/ 878771 h 1570134"/>
              <a:gd name="connsiteX1" fmla="*/ 1714942 w 3418831"/>
              <a:gd name="connsiteY1" fmla="*/ 0 h 1570134"/>
              <a:gd name="connsiteX2" fmla="*/ 0 w 3418831"/>
              <a:gd name="connsiteY2" fmla="*/ 889415 h 1570134"/>
              <a:gd name="connsiteX3" fmla="*/ 0 w 3418831"/>
              <a:gd name="connsiteY3" fmla="*/ 1570134 h 1570134"/>
              <a:gd name="connsiteX4" fmla="*/ 3418831 w 3418831"/>
              <a:gd name="connsiteY4" fmla="*/ 1567663 h 1570134"/>
              <a:gd name="connsiteX5" fmla="*/ 3418660 w 3418831"/>
              <a:gd name="connsiteY5" fmla="*/ 878771 h 1570134"/>
              <a:gd name="connsiteX0" fmla="*/ 3418660 w 3418831"/>
              <a:gd name="connsiteY0" fmla="*/ 878771 h 1570134"/>
              <a:gd name="connsiteX1" fmla="*/ 1714942 w 3418831"/>
              <a:gd name="connsiteY1" fmla="*/ 0 h 1570134"/>
              <a:gd name="connsiteX2" fmla="*/ 209569 w 3418831"/>
              <a:gd name="connsiteY2" fmla="*/ 775765 h 1570134"/>
              <a:gd name="connsiteX3" fmla="*/ 0 w 3418831"/>
              <a:gd name="connsiteY3" fmla="*/ 1570134 h 1570134"/>
              <a:gd name="connsiteX4" fmla="*/ 3418831 w 3418831"/>
              <a:gd name="connsiteY4" fmla="*/ 1567663 h 1570134"/>
              <a:gd name="connsiteX5" fmla="*/ 3418660 w 3418831"/>
              <a:gd name="connsiteY5" fmla="*/ 878771 h 1570134"/>
              <a:gd name="connsiteX0" fmla="*/ 3215079 w 3215250"/>
              <a:gd name="connsiteY0" fmla="*/ 878771 h 1567663"/>
              <a:gd name="connsiteX1" fmla="*/ 1511361 w 3215250"/>
              <a:gd name="connsiteY1" fmla="*/ 0 h 1567663"/>
              <a:gd name="connsiteX2" fmla="*/ 5988 w 3215250"/>
              <a:gd name="connsiteY2" fmla="*/ 775765 h 1567663"/>
              <a:gd name="connsiteX3" fmla="*/ 0 w 3215250"/>
              <a:gd name="connsiteY3" fmla="*/ 1564152 h 1567663"/>
              <a:gd name="connsiteX4" fmla="*/ 3215250 w 3215250"/>
              <a:gd name="connsiteY4" fmla="*/ 1567663 h 1567663"/>
              <a:gd name="connsiteX5" fmla="*/ 3215079 w 3215250"/>
              <a:gd name="connsiteY5" fmla="*/ 878771 h 1567663"/>
              <a:gd name="connsiteX0" fmla="*/ 2957608 w 3215250"/>
              <a:gd name="connsiteY0" fmla="*/ 771102 h 1567663"/>
              <a:gd name="connsiteX1" fmla="*/ 1511361 w 3215250"/>
              <a:gd name="connsiteY1" fmla="*/ 0 h 1567663"/>
              <a:gd name="connsiteX2" fmla="*/ 5988 w 3215250"/>
              <a:gd name="connsiteY2" fmla="*/ 775765 h 1567663"/>
              <a:gd name="connsiteX3" fmla="*/ 0 w 3215250"/>
              <a:gd name="connsiteY3" fmla="*/ 1564152 h 1567663"/>
              <a:gd name="connsiteX4" fmla="*/ 3215250 w 3215250"/>
              <a:gd name="connsiteY4" fmla="*/ 1567663 h 1567663"/>
              <a:gd name="connsiteX5" fmla="*/ 2957608 w 3215250"/>
              <a:gd name="connsiteY5" fmla="*/ 771102 h 1567663"/>
              <a:gd name="connsiteX0" fmla="*/ 2957608 w 2981730"/>
              <a:gd name="connsiteY0" fmla="*/ 771102 h 1573645"/>
              <a:gd name="connsiteX1" fmla="*/ 1511361 w 2981730"/>
              <a:gd name="connsiteY1" fmla="*/ 0 h 1573645"/>
              <a:gd name="connsiteX2" fmla="*/ 5988 w 2981730"/>
              <a:gd name="connsiteY2" fmla="*/ 775765 h 1573645"/>
              <a:gd name="connsiteX3" fmla="*/ 0 w 2981730"/>
              <a:gd name="connsiteY3" fmla="*/ 1564152 h 1573645"/>
              <a:gd name="connsiteX4" fmla="*/ 2981730 w 2981730"/>
              <a:gd name="connsiteY4" fmla="*/ 1573645 h 1573645"/>
              <a:gd name="connsiteX5" fmla="*/ 2957608 w 2981730"/>
              <a:gd name="connsiteY5" fmla="*/ 771102 h 1573645"/>
              <a:gd name="connsiteX0" fmla="*/ 2975572 w 2981730"/>
              <a:gd name="connsiteY0" fmla="*/ 777083 h 1573645"/>
              <a:gd name="connsiteX1" fmla="*/ 1511361 w 2981730"/>
              <a:gd name="connsiteY1" fmla="*/ 0 h 1573645"/>
              <a:gd name="connsiteX2" fmla="*/ 5988 w 2981730"/>
              <a:gd name="connsiteY2" fmla="*/ 775765 h 1573645"/>
              <a:gd name="connsiteX3" fmla="*/ 0 w 2981730"/>
              <a:gd name="connsiteY3" fmla="*/ 1564152 h 1573645"/>
              <a:gd name="connsiteX4" fmla="*/ 2981730 w 2981730"/>
              <a:gd name="connsiteY4" fmla="*/ 1573645 h 1573645"/>
              <a:gd name="connsiteX5" fmla="*/ 2975572 w 2981730"/>
              <a:gd name="connsiteY5" fmla="*/ 777083 h 1573645"/>
              <a:gd name="connsiteX0" fmla="*/ 2981560 w 2982172"/>
              <a:gd name="connsiteY0" fmla="*/ 777083 h 1573645"/>
              <a:gd name="connsiteX1" fmla="*/ 1511361 w 2982172"/>
              <a:gd name="connsiteY1" fmla="*/ 0 h 1573645"/>
              <a:gd name="connsiteX2" fmla="*/ 5988 w 2982172"/>
              <a:gd name="connsiteY2" fmla="*/ 775765 h 1573645"/>
              <a:gd name="connsiteX3" fmla="*/ 0 w 2982172"/>
              <a:gd name="connsiteY3" fmla="*/ 1564152 h 1573645"/>
              <a:gd name="connsiteX4" fmla="*/ 2981730 w 2982172"/>
              <a:gd name="connsiteY4" fmla="*/ 1573645 h 1573645"/>
              <a:gd name="connsiteX5" fmla="*/ 2981560 w 2982172"/>
              <a:gd name="connsiteY5" fmla="*/ 777083 h 1573645"/>
              <a:gd name="connsiteX0" fmla="*/ 2975572 w 2976184"/>
              <a:gd name="connsiteY0" fmla="*/ 777083 h 1573645"/>
              <a:gd name="connsiteX1" fmla="*/ 1505373 w 2976184"/>
              <a:gd name="connsiteY1" fmla="*/ 0 h 1573645"/>
              <a:gd name="connsiteX2" fmla="*/ 0 w 2976184"/>
              <a:gd name="connsiteY2" fmla="*/ 775765 h 1573645"/>
              <a:gd name="connsiteX3" fmla="*/ 0 w 2976184"/>
              <a:gd name="connsiteY3" fmla="*/ 1336852 h 1573645"/>
              <a:gd name="connsiteX4" fmla="*/ 2975742 w 2976184"/>
              <a:gd name="connsiteY4" fmla="*/ 1573645 h 1573645"/>
              <a:gd name="connsiteX5" fmla="*/ 2975572 w 2976184"/>
              <a:gd name="connsiteY5" fmla="*/ 777083 h 1573645"/>
              <a:gd name="connsiteX0" fmla="*/ 2975572 w 2976184"/>
              <a:gd name="connsiteY0" fmla="*/ 777083 h 1352327"/>
              <a:gd name="connsiteX1" fmla="*/ 1505373 w 2976184"/>
              <a:gd name="connsiteY1" fmla="*/ 0 h 1352327"/>
              <a:gd name="connsiteX2" fmla="*/ 0 w 2976184"/>
              <a:gd name="connsiteY2" fmla="*/ 775765 h 1352327"/>
              <a:gd name="connsiteX3" fmla="*/ 0 w 2976184"/>
              <a:gd name="connsiteY3" fmla="*/ 1336852 h 1352327"/>
              <a:gd name="connsiteX4" fmla="*/ 2975742 w 2976184"/>
              <a:gd name="connsiteY4" fmla="*/ 1352327 h 1352327"/>
              <a:gd name="connsiteX5" fmla="*/ 2975572 w 2976184"/>
              <a:gd name="connsiteY5" fmla="*/ 777083 h 1352327"/>
              <a:gd name="connsiteX0" fmla="*/ 2981559 w 2982171"/>
              <a:gd name="connsiteY0" fmla="*/ 777083 h 1352327"/>
              <a:gd name="connsiteX1" fmla="*/ 1511360 w 2982171"/>
              <a:gd name="connsiteY1" fmla="*/ 0 h 1352327"/>
              <a:gd name="connsiteX2" fmla="*/ 5987 w 2982171"/>
              <a:gd name="connsiteY2" fmla="*/ 775765 h 1352327"/>
              <a:gd name="connsiteX3" fmla="*/ 0 w 2982171"/>
              <a:gd name="connsiteY3" fmla="*/ 1348816 h 1352327"/>
              <a:gd name="connsiteX4" fmla="*/ 2981729 w 2982171"/>
              <a:gd name="connsiteY4" fmla="*/ 1352327 h 1352327"/>
              <a:gd name="connsiteX5" fmla="*/ 2981559 w 2982171"/>
              <a:gd name="connsiteY5" fmla="*/ 777083 h 135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2171" h="1352327">
                <a:moveTo>
                  <a:pt x="2981559" y="777083"/>
                </a:moveTo>
                <a:cubicBezTo>
                  <a:pt x="2404478" y="488742"/>
                  <a:pt x="2182830" y="129227"/>
                  <a:pt x="1511360" y="0"/>
                </a:cubicBezTo>
                <a:lnTo>
                  <a:pt x="5987" y="775765"/>
                </a:lnTo>
                <a:cubicBezTo>
                  <a:pt x="3991" y="966782"/>
                  <a:pt x="1996" y="1157799"/>
                  <a:pt x="0" y="1348816"/>
                </a:cubicBezTo>
                <a:lnTo>
                  <a:pt x="2981729" y="1352327"/>
                </a:lnTo>
                <a:cubicBezTo>
                  <a:pt x="2979676" y="1086806"/>
                  <a:pt x="2983612" y="1042604"/>
                  <a:pt x="2981559" y="777083"/>
                </a:cubicBez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8330413" y="5118331"/>
            <a:ext cx="1488575" cy="1572812"/>
          </a:xfrm>
          <a:custGeom>
            <a:avLst/>
            <a:gdLst>
              <a:gd name="T0" fmla="*/ 1719374 w 1719374"/>
              <a:gd name="T1" fmla="*/ 0 h 1789683"/>
              <a:gd name="T2" fmla="*/ 0 w 1719374"/>
              <a:gd name="T3" fmla="*/ 894842 h 1789683"/>
              <a:gd name="T4" fmla="*/ 1719374 w 1719374"/>
              <a:gd name="T5" fmla="*/ 1789683 h 1789683"/>
              <a:gd name="T6" fmla="*/ 1719374 w 1719374"/>
              <a:gd name="T7" fmla="*/ 0 h 1789683"/>
              <a:gd name="connsiteX0" fmla="*/ 1740010 w 1740010"/>
              <a:gd name="connsiteY0" fmla="*/ 0 h 1789683"/>
              <a:gd name="connsiteX1" fmla="*/ 0 w 1740010"/>
              <a:gd name="connsiteY1" fmla="*/ 901731 h 1789683"/>
              <a:gd name="connsiteX2" fmla="*/ 1740010 w 1740010"/>
              <a:gd name="connsiteY2" fmla="*/ 1789683 h 1789683"/>
              <a:gd name="connsiteX3" fmla="*/ 1740010 w 1740010"/>
              <a:gd name="connsiteY3" fmla="*/ 0 h 1789683"/>
              <a:gd name="connsiteX0" fmla="*/ 1740010 w 1740010"/>
              <a:gd name="connsiteY0" fmla="*/ 0 h 1803460"/>
              <a:gd name="connsiteX1" fmla="*/ 0 w 1740010"/>
              <a:gd name="connsiteY1" fmla="*/ 901731 h 1803460"/>
              <a:gd name="connsiteX2" fmla="*/ 1740010 w 1740010"/>
              <a:gd name="connsiteY2" fmla="*/ 1803460 h 1803460"/>
              <a:gd name="connsiteX3" fmla="*/ 1740010 w 1740010"/>
              <a:gd name="connsiteY3" fmla="*/ 0 h 1803460"/>
              <a:gd name="connsiteX0" fmla="*/ 1500587 w 1740010"/>
              <a:gd name="connsiteY0" fmla="*/ 0 h 1677590"/>
              <a:gd name="connsiteX1" fmla="*/ 0 w 1740010"/>
              <a:gd name="connsiteY1" fmla="*/ 775861 h 1677590"/>
              <a:gd name="connsiteX2" fmla="*/ 1740010 w 1740010"/>
              <a:gd name="connsiteY2" fmla="*/ 1677590 h 1677590"/>
              <a:gd name="connsiteX3" fmla="*/ 1500587 w 1740010"/>
              <a:gd name="connsiteY3" fmla="*/ 0 h 1677590"/>
              <a:gd name="connsiteX0" fmla="*/ 1500587 w 1500587"/>
              <a:gd name="connsiteY0" fmla="*/ 0 h 1587683"/>
              <a:gd name="connsiteX1" fmla="*/ 0 w 1500587"/>
              <a:gd name="connsiteY1" fmla="*/ 775861 h 1587683"/>
              <a:gd name="connsiteX2" fmla="*/ 1500587 w 1500587"/>
              <a:gd name="connsiteY2" fmla="*/ 1587683 h 1587683"/>
              <a:gd name="connsiteX3" fmla="*/ 1500587 w 1500587"/>
              <a:gd name="connsiteY3" fmla="*/ 0 h 1587683"/>
            </a:gdLst>
            <a:ahLst/>
            <a:cxnLst>
              <a:cxn ang="0">
                <a:pos x="connsiteX0" y="connsiteY0"/>
              </a:cxn>
              <a:cxn ang="0">
                <a:pos x="connsiteX1" y="connsiteY1"/>
              </a:cxn>
              <a:cxn ang="0">
                <a:pos x="connsiteX2" y="connsiteY2"/>
              </a:cxn>
              <a:cxn ang="0">
                <a:pos x="connsiteX3" y="connsiteY3"/>
              </a:cxn>
            </a:cxnLst>
            <a:rect l="l" t="t" r="r" b="b"/>
            <a:pathLst>
              <a:path w="1500587" h="1587683">
                <a:moveTo>
                  <a:pt x="1500587" y="0"/>
                </a:moveTo>
                <a:lnTo>
                  <a:pt x="0" y="775861"/>
                </a:lnTo>
                <a:lnTo>
                  <a:pt x="1500587" y="1587683"/>
                </a:lnTo>
                <a:lnTo>
                  <a:pt x="1500587" y="0"/>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6675120" y="3714115"/>
            <a:ext cx="3378200" cy="2174240"/>
          </a:xfrm>
          <a:custGeom>
            <a:avLst/>
            <a:gdLst>
              <a:gd name="T0" fmla="*/ 0 w 3406789"/>
              <a:gd name="T1" fmla="*/ 875667 h 2182775"/>
              <a:gd name="T2" fmla="*/ 0 w 3406789"/>
              <a:gd name="T3" fmla="*/ 1307108 h 2182775"/>
              <a:gd name="T4" fmla="*/ 1687415 w 3406789"/>
              <a:gd name="T5" fmla="*/ 2182775 h 2182775"/>
              <a:gd name="T6" fmla="*/ 3406789 w 3406789"/>
              <a:gd name="T7" fmla="*/ 1287933 h 2182775"/>
              <a:gd name="T8" fmla="*/ 3406789 w 3406789"/>
              <a:gd name="T9" fmla="*/ 891646 h 2182775"/>
              <a:gd name="T10" fmla="*/ 1687415 w 3406789"/>
              <a:gd name="T11" fmla="*/ 0 h 2182775"/>
              <a:gd name="T12" fmla="*/ 0 w 3406789"/>
              <a:gd name="T13" fmla="*/ 875667 h 2182775"/>
              <a:gd name="connsiteX0" fmla="*/ 0 w 3406789"/>
              <a:gd name="connsiteY0" fmla="*/ 855115 h 2182775"/>
              <a:gd name="connsiteX1" fmla="*/ 0 w 3406789"/>
              <a:gd name="connsiteY1" fmla="*/ 1307108 h 2182775"/>
              <a:gd name="connsiteX2" fmla="*/ 1687415 w 3406789"/>
              <a:gd name="connsiteY2" fmla="*/ 2182775 h 2182775"/>
              <a:gd name="connsiteX3" fmla="*/ 3406789 w 3406789"/>
              <a:gd name="connsiteY3" fmla="*/ 1287933 h 2182775"/>
              <a:gd name="connsiteX4" fmla="*/ 3406789 w 3406789"/>
              <a:gd name="connsiteY4" fmla="*/ 891646 h 2182775"/>
              <a:gd name="connsiteX5" fmla="*/ 1687415 w 3406789"/>
              <a:gd name="connsiteY5" fmla="*/ 0 h 2182775"/>
              <a:gd name="connsiteX6" fmla="*/ 0 w 3406789"/>
              <a:gd name="connsiteY6" fmla="*/ 855115 h 218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6789" h="2182775">
                <a:moveTo>
                  <a:pt x="0" y="855115"/>
                </a:moveTo>
                <a:lnTo>
                  <a:pt x="0" y="1307108"/>
                </a:lnTo>
                <a:lnTo>
                  <a:pt x="1687415" y="2182775"/>
                </a:lnTo>
                <a:lnTo>
                  <a:pt x="3406789" y="1287933"/>
                </a:lnTo>
                <a:lnTo>
                  <a:pt x="3406789" y="891646"/>
                </a:lnTo>
                <a:lnTo>
                  <a:pt x="1687415" y="0"/>
                </a:lnTo>
                <a:lnTo>
                  <a:pt x="0" y="855115"/>
                </a:lnTo>
                <a:close/>
              </a:path>
            </a:pathLst>
          </a:custGeom>
          <a:solidFill>
            <a:schemeClr val="bg1"/>
          </a:solidFill>
          <a:ln>
            <a:noFill/>
          </a:ln>
          <a:effectLst/>
          <a:extLst/>
        </p:spPr>
        <p:txBody>
          <a:bodyPr rot="0" vert="horz" wrap="square" lIns="91440" tIns="45720" rIns="91440" bIns="45720" anchor="t" anchorCtr="0" upright="1">
            <a:noAutofit/>
          </a:bodyPr>
          <a:lstStyle/>
          <a:p>
            <a:endParaRPr lang="en-US"/>
          </a:p>
        </p:txBody>
      </p:sp>
      <p:sp>
        <p:nvSpPr>
          <p:cNvPr id="10" name="Freeform 9"/>
          <p:cNvSpPr>
            <a:spLocks/>
          </p:cNvSpPr>
          <p:nvPr/>
        </p:nvSpPr>
        <p:spPr bwMode="auto">
          <a:xfrm>
            <a:off x="6900751" y="5882639"/>
            <a:ext cx="2920143" cy="1664129"/>
          </a:xfrm>
          <a:custGeom>
            <a:avLst/>
            <a:gdLst>
              <a:gd name="T0" fmla="*/ 0 w 3406789"/>
              <a:gd name="T1" fmla="*/ 875666 h 1901538"/>
              <a:gd name="T2" fmla="*/ 0 w 3406789"/>
              <a:gd name="T3" fmla="*/ 1239994 h 1901538"/>
              <a:gd name="T4" fmla="*/ 0 w 3406789"/>
              <a:gd name="T5" fmla="*/ 1901538 h 1901538"/>
              <a:gd name="T6" fmla="*/ 3406789 w 3406789"/>
              <a:gd name="T7" fmla="*/ 1901538 h 1901538"/>
              <a:gd name="T8" fmla="*/ 3406789 w 3406789"/>
              <a:gd name="T9" fmla="*/ 894841 h 1901538"/>
              <a:gd name="T10" fmla="*/ 1687415 w 3406789"/>
              <a:gd name="T11" fmla="*/ 0 h 1901538"/>
              <a:gd name="T12" fmla="*/ 0 w 3406789"/>
              <a:gd name="T13" fmla="*/ 875666 h 1901538"/>
              <a:gd name="connsiteX0" fmla="*/ 239157 w 3406789"/>
              <a:gd name="connsiteY0" fmla="*/ 947362 h 1901538"/>
              <a:gd name="connsiteX1" fmla="*/ 0 w 3406789"/>
              <a:gd name="connsiteY1" fmla="*/ 1239994 h 1901538"/>
              <a:gd name="connsiteX2" fmla="*/ 0 w 3406789"/>
              <a:gd name="connsiteY2" fmla="*/ 1901538 h 1901538"/>
              <a:gd name="connsiteX3" fmla="*/ 3406789 w 3406789"/>
              <a:gd name="connsiteY3" fmla="*/ 1901538 h 1901538"/>
              <a:gd name="connsiteX4" fmla="*/ 3406789 w 3406789"/>
              <a:gd name="connsiteY4" fmla="*/ 894841 h 1901538"/>
              <a:gd name="connsiteX5" fmla="*/ 1687415 w 3406789"/>
              <a:gd name="connsiteY5" fmla="*/ 0 h 1901538"/>
              <a:gd name="connsiteX6" fmla="*/ 239157 w 3406789"/>
              <a:gd name="connsiteY6" fmla="*/ 947362 h 1901538"/>
              <a:gd name="connsiteX0" fmla="*/ 233179 w 3406789"/>
              <a:gd name="connsiteY0" fmla="*/ 917489 h 1901538"/>
              <a:gd name="connsiteX1" fmla="*/ 0 w 3406789"/>
              <a:gd name="connsiteY1" fmla="*/ 1239994 h 1901538"/>
              <a:gd name="connsiteX2" fmla="*/ 0 w 3406789"/>
              <a:gd name="connsiteY2" fmla="*/ 1901538 h 1901538"/>
              <a:gd name="connsiteX3" fmla="*/ 3406789 w 3406789"/>
              <a:gd name="connsiteY3" fmla="*/ 1901538 h 1901538"/>
              <a:gd name="connsiteX4" fmla="*/ 3406789 w 3406789"/>
              <a:gd name="connsiteY4" fmla="*/ 894841 h 1901538"/>
              <a:gd name="connsiteX5" fmla="*/ 1687415 w 3406789"/>
              <a:gd name="connsiteY5" fmla="*/ 0 h 1901538"/>
              <a:gd name="connsiteX6" fmla="*/ 233179 w 3406789"/>
              <a:gd name="connsiteY6" fmla="*/ 917489 h 1901538"/>
              <a:gd name="connsiteX0" fmla="*/ 233179 w 3406789"/>
              <a:gd name="connsiteY0" fmla="*/ 917489 h 1901538"/>
              <a:gd name="connsiteX1" fmla="*/ 0 w 3406789"/>
              <a:gd name="connsiteY1" fmla="*/ 1239994 h 1901538"/>
              <a:gd name="connsiteX2" fmla="*/ 0 w 3406789"/>
              <a:gd name="connsiteY2" fmla="*/ 1901538 h 1901538"/>
              <a:gd name="connsiteX3" fmla="*/ 3406789 w 3406789"/>
              <a:gd name="connsiteY3" fmla="*/ 1901538 h 1901538"/>
              <a:gd name="connsiteX4" fmla="*/ 3155675 w 3406789"/>
              <a:gd name="connsiteY4" fmla="*/ 763398 h 1901538"/>
              <a:gd name="connsiteX5" fmla="*/ 1687415 w 3406789"/>
              <a:gd name="connsiteY5" fmla="*/ 0 h 1901538"/>
              <a:gd name="connsiteX6" fmla="*/ 233179 w 3406789"/>
              <a:gd name="connsiteY6" fmla="*/ 917489 h 1901538"/>
              <a:gd name="connsiteX0" fmla="*/ 233179 w 3167633"/>
              <a:gd name="connsiteY0" fmla="*/ 917489 h 1901538"/>
              <a:gd name="connsiteX1" fmla="*/ 0 w 3167633"/>
              <a:gd name="connsiteY1" fmla="*/ 1239994 h 1901538"/>
              <a:gd name="connsiteX2" fmla="*/ 0 w 3167633"/>
              <a:gd name="connsiteY2" fmla="*/ 1901538 h 1901538"/>
              <a:gd name="connsiteX3" fmla="*/ 3167633 w 3167633"/>
              <a:gd name="connsiteY3" fmla="*/ 1674500 h 1901538"/>
              <a:gd name="connsiteX4" fmla="*/ 3155675 w 3167633"/>
              <a:gd name="connsiteY4" fmla="*/ 763398 h 1901538"/>
              <a:gd name="connsiteX5" fmla="*/ 1687415 w 3167633"/>
              <a:gd name="connsiteY5" fmla="*/ 0 h 1901538"/>
              <a:gd name="connsiteX6" fmla="*/ 233179 w 3167633"/>
              <a:gd name="connsiteY6" fmla="*/ 917489 h 1901538"/>
              <a:gd name="connsiteX0" fmla="*/ 233179 w 3167633"/>
              <a:gd name="connsiteY0" fmla="*/ 917489 h 1901538"/>
              <a:gd name="connsiteX1" fmla="*/ 0 w 3167633"/>
              <a:gd name="connsiteY1" fmla="*/ 1239994 h 1901538"/>
              <a:gd name="connsiteX2" fmla="*/ 0 w 3167633"/>
              <a:gd name="connsiteY2" fmla="*/ 1901538 h 1901538"/>
              <a:gd name="connsiteX3" fmla="*/ 3167633 w 3167633"/>
              <a:gd name="connsiteY3" fmla="*/ 1674500 h 1901538"/>
              <a:gd name="connsiteX4" fmla="*/ 3167633 w 3167633"/>
              <a:gd name="connsiteY4" fmla="*/ 769373 h 1901538"/>
              <a:gd name="connsiteX5" fmla="*/ 1687415 w 3167633"/>
              <a:gd name="connsiteY5" fmla="*/ 0 h 1901538"/>
              <a:gd name="connsiteX6" fmla="*/ 233179 w 3167633"/>
              <a:gd name="connsiteY6" fmla="*/ 917489 h 1901538"/>
              <a:gd name="connsiteX0" fmla="*/ 233179 w 3167633"/>
              <a:gd name="connsiteY0" fmla="*/ 774097 h 1901538"/>
              <a:gd name="connsiteX1" fmla="*/ 0 w 3167633"/>
              <a:gd name="connsiteY1" fmla="*/ 1239994 h 1901538"/>
              <a:gd name="connsiteX2" fmla="*/ 0 w 3167633"/>
              <a:gd name="connsiteY2" fmla="*/ 1901538 h 1901538"/>
              <a:gd name="connsiteX3" fmla="*/ 3167633 w 3167633"/>
              <a:gd name="connsiteY3" fmla="*/ 1674500 h 1901538"/>
              <a:gd name="connsiteX4" fmla="*/ 3167633 w 3167633"/>
              <a:gd name="connsiteY4" fmla="*/ 769373 h 1901538"/>
              <a:gd name="connsiteX5" fmla="*/ 1687415 w 3167633"/>
              <a:gd name="connsiteY5" fmla="*/ 0 h 1901538"/>
              <a:gd name="connsiteX6" fmla="*/ 233179 w 3167633"/>
              <a:gd name="connsiteY6" fmla="*/ 774097 h 1901538"/>
              <a:gd name="connsiteX0" fmla="*/ 233179 w 3167633"/>
              <a:gd name="connsiteY0" fmla="*/ 774097 h 1901538"/>
              <a:gd name="connsiteX1" fmla="*/ 233178 w 3167633"/>
              <a:gd name="connsiteY1" fmla="*/ 1245968 h 1901538"/>
              <a:gd name="connsiteX2" fmla="*/ 0 w 3167633"/>
              <a:gd name="connsiteY2" fmla="*/ 1901538 h 1901538"/>
              <a:gd name="connsiteX3" fmla="*/ 3167633 w 3167633"/>
              <a:gd name="connsiteY3" fmla="*/ 1674500 h 1901538"/>
              <a:gd name="connsiteX4" fmla="*/ 3167633 w 3167633"/>
              <a:gd name="connsiteY4" fmla="*/ 769373 h 1901538"/>
              <a:gd name="connsiteX5" fmla="*/ 1687415 w 3167633"/>
              <a:gd name="connsiteY5" fmla="*/ 0 h 1901538"/>
              <a:gd name="connsiteX6" fmla="*/ 233179 w 3167633"/>
              <a:gd name="connsiteY6" fmla="*/ 774097 h 1901538"/>
              <a:gd name="connsiteX0" fmla="*/ 5980 w 2940434"/>
              <a:gd name="connsiteY0" fmla="*/ 774097 h 1674501"/>
              <a:gd name="connsiteX1" fmla="*/ 5979 w 2940434"/>
              <a:gd name="connsiteY1" fmla="*/ 1245968 h 1674501"/>
              <a:gd name="connsiteX2" fmla="*/ 0 w 2940434"/>
              <a:gd name="connsiteY2" fmla="*/ 1674501 h 1674501"/>
              <a:gd name="connsiteX3" fmla="*/ 2940434 w 2940434"/>
              <a:gd name="connsiteY3" fmla="*/ 1674500 h 1674501"/>
              <a:gd name="connsiteX4" fmla="*/ 2940434 w 2940434"/>
              <a:gd name="connsiteY4" fmla="*/ 769373 h 1674501"/>
              <a:gd name="connsiteX5" fmla="*/ 1460216 w 2940434"/>
              <a:gd name="connsiteY5" fmla="*/ 0 h 1674501"/>
              <a:gd name="connsiteX6" fmla="*/ 5980 w 2940434"/>
              <a:gd name="connsiteY6" fmla="*/ 774097 h 1674501"/>
              <a:gd name="connsiteX0" fmla="*/ 5980 w 2940434"/>
              <a:gd name="connsiteY0" fmla="*/ 774097 h 1674501"/>
              <a:gd name="connsiteX1" fmla="*/ 0 w 2940434"/>
              <a:gd name="connsiteY1" fmla="*/ 1263892 h 1674501"/>
              <a:gd name="connsiteX2" fmla="*/ 0 w 2940434"/>
              <a:gd name="connsiteY2" fmla="*/ 1674501 h 1674501"/>
              <a:gd name="connsiteX3" fmla="*/ 2940434 w 2940434"/>
              <a:gd name="connsiteY3" fmla="*/ 1674500 h 1674501"/>
              <a:gd name="connsiteX4" fmla="*/ 2940434 w 2940434"/>
              <a:gd name="connsiteY4" fmla="*/ 769373 h 1674501"/>
              <a:gd name="connsiteX5" fmla="*/ 1460216 w 2940434"/>
              <a:gd name="connsiteY5" fmla="*/ 0 h 1674501"/>
              <a:gd name="connsiteX6" fmla="*/ 5980 w 2940434"/>
              <a:gd name="connsiteY6" fmla="*/ 774097 h 1674501"/>
              <a:gd name="connsiteX0" fmla="*/ 1 w 2940434"/>
              <a:gd name="connsiteY0" fmla="*/ 797996 h 1674501"/>
              <a:gd name="connsiteX1" fmla="*/ 0 w 2940434"/>
              <a:gd name="connsiteY1" fmla="*/ 1263892 h 1674501"/>
              <a:gd name="connsiteX2" fmla="*/ 0 w 2940434"/>
              <a:gd name="connsiteY2" fmla="*/ 1674501 h 1674501"/>
              <a:gd name="connsiteX3" fmla="*/ 2940434 w 2940434"/>
              <a:gd name="connsiteY3" fmla="*/ 1674500 h 1674501"/>
              <a:gd name="connsiteX4" fmla="*/ 2940434 w 2940434"/>
              <a:gd name="connsiteY4" fmla="*/ 769373 h 1674501"/>
              <a:gd name="connsiteX5" fmla="*/ 1460216 w 2940434"/>
              <a:gd name="connsiteY5" fmla="*/ 0 h 1674501"/>
              <a:gd name="connsiteX6" fmla="*/ 1 w 2940434"/>
              <a:gd name="connsiteY6" fmla="*/ 797996 h 167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0434" h="1674501">
                <a:moveTo>
                  <a:pt x="1" y="797996"/>
                </a:moveTo>
                <a:cubicBezTo>
                  <a:pt x="1" y="955286"/>
                  <a:pt x="0" y="1106602"/>
                  <a:pt x="0" y="1263892"/>
                </a:cubicBezTo>
                <a:lnTo>
                  <a:pt x="0" y="1674501"/>
                </a:lnTo>
                <a:lnTo>
                  <a:pt x="2940434" y="1674500"/>
                </a:lnTo>
                <a:lnTo>
                  <a:pt x="2940434" y="769373"/>
                </a:lnTo>
                <a:lnTo>
                  <a:pt x="1460216" y="0"/>
                </a:lnTo>
                <a:lnTo>
                  <a:pt x="1" y="797996"/>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11" name="Freeform 10"/>
          <p:cNvSpPr>
            <a:spLocks/>
          </p:cNvSpPr>
          <p:nvPr/>
        </p:nvSpPr>
        <p:spPr bwMode="auto">
          <a:xfrm>
            <a:off x="6895036" y="2138017"/>
            <a:ext cx="2926119" cy="1583055"/>
          </a:xfrm>
          <a:custGeom>
            <a:avLst/>
            <a:gdLst>
              <a:gd name="T0" fmla="*/ 0 w 3406789"/>
              <a:gd name="T1" fmla="*/ 715873 h 1594735"/>
              <a:gd name="T2" fmla="*/ 1687415 w 3406789"/>
              <a:gd name="T3" fmla="*/ 1594735 h 1594735"/>
              <a:gd name="T4" fmla="*/ 3406789 w 3406789"/>
              <a:gd name="T5" fmla="*/ 699894 h 1594735"/>
              <a:gd name="T6" fmla="*/ 3406789 w 3406789"/>
              <a:gd name="T7" fmla="*/ 0 h 1594735"/>
              <a:gd name="T8" fmla="*/ 0 w 3406789"/>
              <a:gd name="T9" fmla="*/ 0 h 1594735"/>
              <a:gd name="T10" fmla="*/ 0 w 3406789"/>
              <a:gd name="T11" fmla="*/ 715873 h 1594735"/>
              <a:gd name="connsiteX0" fmla="*/ 0 w 3406789"/>
              <a:gd name="connsiteY0" fmla="*/ 715873 h 1594735"/>
              <a:gd name="connsiteX1" fmla="*/ 1687415 w 3406789"/>
              <a:gd name="connsiteY1" fmla="*/ 1594735 h 1594735"/>
              <a:gd name="connsiteX2" fmla="*/ 3406789 w 3406789"/>
              <a:gd name="connsiteY2" fmla="*/ 699894 h 1594735"/>
              <a:gd name="connsiteX3" fmla="*/ 3406789 w 3406789"/>
              <a:gd name="connsiteY3" fmla="*/ 0 h 1594735"/>
              <a:gd name="connsiteX4" fmla="*/ 232785 w 3406789"/>
              <a:gd name="connsiteY4" fmla="*/ 0 h 1594735"/>
              <a:gd name="connsiteX5" fmla="*/ 0 w 3406789"/>
              <a:gd name="connsiteY5" fmla="*/ 715873 h 1594735"/>
              <a:gd name="connsiteX0" fmla="*/ 0 w 3179972"/>
              <a:gd name="connsiteY0" fmla="*/ 841484 h 1594735"/>
              <a:gd name="connsiteX1" fmla="*/ 1460598 w 3179972"/>
              <a:gd name="connsiteY1" fmla="*/ 1594735 h 1594735"/>
              <a:gd name="connsiteX2" fmla="*/ 3179972 w 3179972"/>
              <a:gd name="connsiteY2" fmla="*/ 699894 h 1594735"/>
              <a:gd name="connsiteX3" fmla="*/ 3179972 w 3179972"/>
              <a:gd name="connsiteY3" fmla="*/ 0 h 1594735"/>
              <a:gd name="connsiteX4" fmla="*/ 5968 w 3179972"/>
              <a:gd name="connsiteY4" fmla="*/ 0 h 1594735"/>
              <a:gd name="connsiteX5" fmla="*/ 0 w 3179972"/>
              <a:gd name="connsiteY5" fmla="*/ 841484 h 1594735"/>
              <a:gd name="connsiteX0" fmla="*/ 0 w 3179972"/>
              <a:gd name="connsiteY0" fmla="*/ 853448 h 1606699"/>
              <a:gd name="connsiteX1" fmla="*/ 1460598 w 3179972"/>
              <a:gd name="connsiteY1" fmla="*/ 1606699 h 1606699"/>
              <a:gd name="connsiteX2" fmla="*/ 3179972 w 3179972"/>
              <a:gd name="connsiteY2" fmla="*/ 711858 h 1606699"/>
              <a:gd name="connsiteX3" fmla="*/ 2947187 w 3179972"/>
              <a:gd name="connsiteY3" fmla="*/ 0 h 1606699"/>
              <a:gd name="connsiteX4" fmla="*/ 5968 w 3179972"/>
              <a:gd name="connsiteY4" fmla="*/ 11964 h 1606699"/>
              <a:gd name="connsiteX5" fmla="*/ 0 w 3179972"/>
              <a:gd name="connsiteY5" fmla="*/ 853448 h 1606699"/>
              <a:gd name="connsiteX0" fmla="*/ 0 w 2947187"/>
              <a:gd name="connsiteY0" fmla="*/ 853448 h 1606699"/>
              <a:gd name="connsiteX1" fmla="*/ 1460598 w 2947187"/>
              <a:gd name="connsiteY1" fmla="*/ 1606699 h 1606699"/>
              <a:gd name="connsiteX2" fmla="*/ 2941218 w 2947187"/>
              <a:gd name="connsiteY2" fmla="*/ 825505 h 1606699"/>
              <a:gd name="connsiteX3" fmla="*/ 2947187 w 2947187"/>
              <a:gd name="connsiteY3" fmla="*/ 0 h 1606699"/>
              <a:gd name="connsiteX4" fmla="*/ 5968 w 2947187"/>
              <a:gd name="connsiteY4" fmla="*/ 11964 h 1606699"/>
              <a:gd name="connsiteX5" fmla="*/ 0 w 2947187"/>
              <a:gd name="connsiteY5" fmla="*/ 853448 h 1606699"/>
              <a:gd name="connsiteX0" fmla="*/ 0 w 2947187"/>
              <a:gd name="connsiteY0" fmla="*/ 847466 h 1600717"/>
              <a:gd name="connsiteX1" fmla="*/ 1460598 w 2947187"/>
              <a:gd name="connsiteY1" fmla="*/ 1600717 h 1600717"/>
              <a:gd name="connsiteX2" fmla="*/ 2941218 w 2947187"/>
              <a:gd name="connsiteY2" fmla="*/ 819523 h 1600717"/>
              <a:gd name="connsiteX3" fmla="*/ 2947187 w 2947187"/>
              <a:gd name="connsiteY3" fmla="*/ 0 h 1600717"/>
              <a:gd name="connsiteX4" fmla="*/ 5968 w 2947187"/>
              <a:gd name="connsiteY4" fmla="*/ 5982 h 1600717"/>
              <a:gd name="connsiteX5" fmla="*/ 0 w 2947187"/>
              <a:gd name="connsiteY5" fmla="*/ 847466 h 1600717"/>
              <a:gd name="connsiteX0" fmla="*/ 0 w 2941482"/>
              <a:gd name="connsiteY0" fmla="*/ 841484 h 1594735"/>
              <a:gd name="connsiteX1" fmla="*/ 1460598 w 2941482"/>
              <a:gd name="connsiteY1" fmla="*/ 1594735 h 1594735"/>
              <a:gd name="connsiteX2" fmla="*/ 2941218 w 2941482"/>
              <a:gd name="connsiteY2" fmla="*/ 813541 h 1594735"/>
              <a:gd name="connsiteX3" fmla="*/ 2935250 w 2941482"/>
              <a:gd name="connsiteY3" fmla="*/ 0 h 1594735"/>
              <a:gd name="connsiteX4" fmla="*/ 5968 w 2941482"/>
              <a:gd name="connsiteY4" fmla="*/ 0 h 1594735"/>
              <a:gd name="connsiteX5" fmla="*/ 0 w 2941482"/>
              <a:gd name="connsiteY5" fmla="*/ 841484 h 159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1482" h="1594735">
                <a:moveTo>
                  <a:pt x="0" y="841484"/>
                </a:moveTo>
                <a:lnTo>
                  <a:pt x="1460598" y="1594735"/>
                </a:lnTo>
                <a:lnTo>
                  <a:pt x="2941218" y="813541"/>
                </a:lnTo>
                <a:cubicBezTo>
                  <a:pt x="2943208" y="538373"/>
                  <a:pt x="2933260" y="275168"/>
                  <a:pt x="2935250" y="0"/>
                </a:cubicBezTo>
                <a:lnTo>
                  <a:pt x="5968" y="0"/>
                </a:lnTo>
                <a:cubicBezTo>
                  <a:pt x="3979" y="280495"/>
                  <a:pt x="1989" y="560989"/>
                  <a:pt x="0" y="841484"/>
                </a:cubicBez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12" name="Freeform 11"/>
          <p:cNvSpPr>
            <a:spLocks/>
          </p:cNvSpPr>
          <p:nvPr/>
        </p:nvSpPr>
        <p:spPr bwMode="auto">
          <a:xfrm>
            <a:off x="3493609" y="3414872"/>
            <a:ext cx="1479712" cy="1545270"/>
          </a:xfrm>
          <a:custGeom>
            <a:avLst/>
            <a:gdLst>
              <a:gd name="T0" fmla="*/ 0 w 1687416"/>
              <a:gd name="T1" fmla="*/ 0 h 1754528"/>
              <a:gd name="T2" fmla="*/ 0 w 1687416"/>
              <a:gd name="T3" fmla="*/ 1754528 h 1754528"/>
              <a:gd name="T4" fmla="*/ 1687416 w 1687416"/>
              <a:gd name="T5" fmla="*/ 875666 h 1754528"/>
              <a:gd name="T6" fmla="*/ 0 w 1687416"/>
              <a:gd name="T7" fmla="*/ 0 h 1754528"/>
              <a:gd name="T8" fmla="*/ 0 w 1687416"/>
              <a:gd name="T9" fmla="*/ 0 h 1754528"/>
              <a:gd name="connsiteX0" fmla="*/ 0 w 1687416"/>
              <a:gd name="connsiteY0" fmla="*/ 0 h 1747644"/>
              <a:gd name="connsiteX1" fmla="*/ 0 w 1687416"/>
              <a:gd name="connsiteY1" fmla="*/ 1747644 h 1747644"/>
              <a:gd name="connsiteX2" fmla="*/ 1687416 w 1687416"/>
              <a:gd name="connsiteY2" fmla="*/ 868782 h 1747644"/>
              <a:gd name="connsiteX3" fmla="*/ 0 w 1687416"/>
              <a:gd name="connsiteY3" fmla="*/ 0 h 1747644"/>
              <a:gd name="connsiteX0" fmla="*/ 0 w 1694300"/>
              <a:gd name="connsiteY0" fmla="*/ 0 h 1768295"/>
              <a:gd name="connsiteX1" fmla="*/ 6884 w 1694300"/>
              <a:gd name="connsiteY1" fmla="*/ 1768295 h 1768295"/>
              <a:gd name="connsiteX2" fmla="*/ 1694300 w 1694300"/>
              <a:gd name="connsiteY2" fmla="*/ 889433 h 1768295"/>
              <a:gd name="connsiteX3" fmla="*/ 0 w 1694300"/>
              <a:gd name="connsiteY3" fmla="*/ 0 h 1768295"/>
              <a:gd name="connsiteX0" fmla="*/ 0 w 1694300"/>
              <a:gd name="connsiteY0" fmla="*/ 0 h 1795830"/>
              <a:gd name="connsiteX1" fmla="*/ 6884 w 1694300"/>
              <a:gd name="connsiteY1" fmla="*/ 1795830 h 1795830"/>
              <a:gd name="connsiteX2" fmla="*/ 1694300 w 1694300"/>
              <a:gd name="connsiteY2" fmla="*/ 889433 h 1795830"/>
              <a:gd name="connsiteX3" fmla="*/ 0 w 1694300"/>
              <a:gd name="connsiteY3" fmla="*/ 0 h 1795830"/>
              <a:gd name="connsiteX0" fmla="*/ 662 w 1694962"/>
              <a:gd name="connsiteY0" fmla="*/ 0 h 1954156"/>
              <a:gd name="connsiteX1" fmla="*/ 662 w 1694962"/>
              <a:gd name="connsiteY1" fmla="*/ 1954156 h 1954156"/>
              <a:gd name="connsiteX2" fmla="*/ 1694962 w 1694962"/>
              <a:gd name="connsiteY2" fmla="*/ 889433 h 1954156"/>
              <a:gd name="connsiteX3" fmla="*/ 662 w 1694962"/>
              <a:gd name="connsiteY3" fmla="*/ 0 h 1954156"/>
              <a:gd name="connsiteX0" fmla="*/ 203689 w 1694319"/>
              <a:gd name="connsiteY0" fmla="*/ 0 h 1852329"/>
              <a:gd name="connsiteX1" fmla="*/ 19 w 1694319"/>
              <a:gd name="connsiteY1" fmla="*/ 1852329 h 1852329"/>
              <a:gd name="connsiteX2" fmla="*/ 1694319 w 1694319"/>
              <a:gd name="connsiteY2" fmla="*/ 787606 h 1852329"/>
              <a:gd name="connsiteX3" fmla="*/ 203689 w 1694319"/>
              <a:gd name="connsiteY3" fmla="*/ 0 h 1852329"/>
              <a:gd name="connsiteX0" fmla="*/ 662 w 1491292"/>
              <a:gd name="connsiteY0" fmla="*/ 0 h 1558831"/>
              <a:gd name="connsiteX1" fmla="*/ 663 w 1491292"/>
              <a:gd name="connsiteY1" fmla="*/ 1558831 h 1558831"/>
              <a:gd name="connsiteX2" fmla="*/ 1491292 w 1491292"/>
              <a:gd name="connsiteY2" fmla="*/ 787606 h 1558831"/>
              <a:gd name="connsiteX3" fmla="*/ 662 w 1491292"/>
              <a:gd name="connsiteY3" fmla="*/ 0 h 1558831"/>
            </a:gdLst>
            <a:ahLst/>
            <a:cxnLst>
              <a:cxn ang="0">
                <a:pos x="connsiteX0" y="connsiteY0"/>
              </a:cxn>
              <a:cxn ang="0">
                <a:pos x="connsiteX1" y="connsiteY1"/>
              </a:cxn>
              <a:cxn ang="0">
                <a:pos x="connsiteX2" y="connsiteY2"/>
              </a:cxn>
              <a:cxn ang="0">
                <a:pos x="connsiteX3" y="connsiteY3"/>
              </a:cxn>
            </a:cxnLst>
            <a:rect l="l" t="t" r="r" b="b"/>
            <a:pathLst>
              <a:path w="1491292" h="1558831">
                <a:moveTo>
                  <a:pt x="662" y="0"/>
                </a:moveTo>
                <a:cubicBezTo>
                  <a:pt x="2957" y="589432"/>
                  <a:pt x="-1632" y="969399"/>
                  <a:pt x="663" y="1558831"/>
                </a:cubicBezTo>
                <a:lnTo>
                  <a:pt x="1491292" y="787606"/>
                </a:lnTo>
                <a:lnTo>
                  <a:pt x="662" y="0"/>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sp>
        <p:nvSpPr>
          <p:cNvPr id="13" name="Freeform 12"/>
          <p:cNvSpPr>
            <a:spLocks/>
          </p:cNvSpPr>
          <p:nvPr/>
        </p:nvSpPr>
        <p:spPr bwMode="auto">
          <a:xfrm>
            <a:off x="4966970" y="5455293"/>
            <a:ext cx="1474042" cy="1541351"/>
          </a:xfrm>
          <a:custGeom>
            <a:avLst/>
            <a:gdLst>
              <a:gd name="T0" fmla="*/ 0 w 1719374"/>
              <a:gd name="T1" fmla="*/ 894842 h 1789683"/>
              <a:gd name="T2" fmla="*/ 1719374 w 1719374"/>
              <a:gd name="T3" fmla="*/ 1789683 h 1789683"/>
              <a:gd name="T4" fmla="*/ 1719374 w 1719374"/>
              <a:gd name="T5" fmla="*/ 0 h 1789683"/>
              <a:gd name="T6" fmla="*/ 0 w 1719374"/>
              <a:gd name="T7" fmla="*/ 894842 h 1789683"/>
              <a:gd name="T8" fmla="*/ 0 w 1719374"/>
              <a:gd name="T9" fmla="*/ 894842 h 1789683"/>
              <a:gd name="connsiteX0" fmla="*/ 0 w 1719374"/>
              <a:gd name="connsiteY0" fmla="*/ 774965 h 1669806"/>
              <a:gd name="connsiteX1" fmla="*/ 1719374 w 1719374"/>
              <a:gd name="connsiteY1" fmla="*/ 1669806 h 1669806"/>
              <a:gd name="connsiteX2" fmla="*/ 1485936 w 1719374"/>
              <a:gd name="connsiteY2" fmla="*/ 0 h 1669806"/>
              <a:gd name="connsiteX3" fmla="*/ 0 w 1719374"/>
              <a:gd name="connsiteY3" fmla="*/ 774965 h 1669806"/>
              <a:gd name="connsiteX0" fmla="*/ 0 w 1485937"/>
              <a:gd name="connsiteY0" fmla="*/ 774965 h 1555924"/>
              <a:gd name="connsiteX1" fmla="*/ 1485937 w 1485937"/>
              <a:gd name="connsiteY1" fmla="*/ 1555924 h 1555924"/>
              <a:gd name="connsiteX2" fmla="*/ 1485936 w 1485937"/>
              <a:gd name="connsiteY2" fmla="*/ 0 h 1555924"/>
              <a:gd name="connsiteX3" fmla="*/ 0 w 1485937"/>
              <a:gd name="connsiteY3" fmla="*/ 774965 h 1555924"/>
            </a:gdLst>
            <a:ahLst/>
            <a:cxnLst>
              <a:cxn ang="0">
                <a:pos x="connsiteX0" y="connsiteY0"/>
              </a:cxn>
              <a:cxn ang="0">
                <a:pos x="connsiteX1" y="connsiteY1"/>
              </a:cxn>
              <a:cxn ang="0">
                <a:pos x="connsiteX2" y="connsiteY2"/>
              </a:cxn>
              <a:cxn ang="0">
                <a:pos x="connsiteX3" y="connsiteY3"/>
              </a:cxn>
            </a:cxnLst>
            <a:rect l="l" t="t" r="r" b="b"/>
            <a:pathLst>
              <a:path w="1485937" h="1555924">
                <a:moveTo>
                  <a:pt x="0" y="774965"/>
                </a:moveTo>
                <a:lnTo>
                  <a:pt x="1485937" y="1555924"/>
                </a:lnTo>
                <a:cubicBezTo>
                  <a:pt x="1485937" y="1037283"/>
                  <a:pt x="1485936" y="518641"/>
                  <a:pt x="1485936" y="0"/>
                </a:cubicBezTo>
                <a:lnTo>
                  <a:pt x="0" y="774965"/>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sp>
        <p:nvSpPr>
          <p:cNvPr id="14" name="Freeform 13"/>
          <p:cNvSpPr>
            <a:spLocks/>
          </p:cNvSpPr>
          <p:nvPr/>
        </p:nvSpPr>
        <p:spPr bwMode="auto">
          <a:xfrm>
            <a:off x="3493085" y="4191000"/>
            <a:ext cx="2956628" cy="2040255"/>
          </a:xfrm>
          <a:custGeom>
            <a:avLst/>
            <a:gdLst>
              <a:gd name="T0" fmla="*/ 3406790 w 3406790"/>
              <a:gd name="T1" fmla="*/ 1153706 h 2048548"/>
              <a:gd name="T2" fmla="*/ 3406790 w 3406790"/>
              <a:gd name="T3" fmla="*/ 894841 h 2048548"/>
              <a:gd name="T4" fmla="*/ 1687416 w 3406790"/>
              <a:gd name="T5" fmla="*/ 0 h 2048548"/>
              <a:gd name="T6" fmla="*/ 0 w 3406790"/>
              <a:gd name="T7" fmla="*/ 878862 h 2048548"/>
              <a:gd name="T8" fmla="*/ 0 w 3406790"/>
              <a:gd name="T9" fmla="*/ 1169686 h 2048548"/>
              <a:gd name="T10" fmla="*/ 1687416 w 3406790"/>
              <a:gd name="T11" fmla="*/ 2048548 h 2048548"/>
              <a:gd name="T12" fmla="*/ 3406790 w 3406790"/>
              <a:gd name="T13" fmla="*/ 1153706 h 2048548"/>
              <a:gd name="T14" fmla="*/ 3406790 w 3406790"/>
              <a:gd name="T15" fmla="*/ 1153706 h 2048548"/>
              <a:gd name="connsiteX0" fmla="*/ 3406790 w 3406790"/>
              <a:gd name="connsiteY0" fmla="*/ 1153706 h 2048548"/>
              <a:gd name="connsiteX1" fmla="*/ 3406790 w 3406790"/>
              <a:gd name="connsiteY1" fmla="*/ 894841 h 2048548"/>
              <a:gd name="connsiteX2" fmla="*/ 1687416 w 3406790"/>
              <a:gd name="connsiteY2" fmla="*/ 0 h 2048548"/>
              <a:gd name="connsiteX3" fmla="*/ 203589 w 3406790"/>
              <a:gd name="connsiteY3" fmla="*/ 771549 h 2048548"/>
              <a:gd name="connsiteX4" fmla="*/ 0 w 3406790"/>
              <a:gd name="connsiteY4" fmla="*/ 1169686 h 2048548"/>
              <a:gd name="connsiteX5" fmla="*/ 1687416 w 3406790"/>
              <a:gd name="connsiteY5" fmla="*/ 2048548 h 2048548"/>
              <a:gd name="connsiteX6" fmla="*/ 3406790 w 3406790"/>
              <a:gd name="connsiteY6" fmla="*/ 1153706 h 2048548"/>
              <a:gd name="connsiteX0" fmla="*/ 3203201 w 3203201"/>
              <a:gd name="connsiteY0" fmla="*/ 1153706 h 2048548"/>
              <a:gd name="connsiteX1" fmla="*/ 3203201 w 3203201"/>
              <a:gd name="connsiteY1" fmla="*/ 894841 h 2048548"/>
              <a:gd name="connsiteX2" fmla="*/ 1483827 w 3203201"/>
              <a:gd name="connsiteY2" fmla="*/ 0 h 2048548"/>
              <a:gd name="connsiteX3" fmla="*/ 0 w 3203201"/>
              <a:gd name="connsiteY3" fmla="*/ 771549 h 2048548"/>
              <a:gd name="connsiteX4" fmla="*/ 5988 w 3203201"/>
              <a:gd name="connsiteY4" fmla="*/ 1282960 h 2048548"/>
              <a:gd name="connsiteX5" fmla="*/ 1483827 w 3203201"/>
              <a:gd name="connsiteY5" fmla="*/ 2048548 h 2048548"/>
              <a:gd name="connsiteX6" fmla="*/ 3203201 w 3203201"/>
              <a:gd name="connsiteY6" fmla="*/ 1153706 h 2048548"/>
              <a:gd name="connsiteX0" fmla="*/ 3203201 w 3203201"/>
              <a:gd name="connsiteY0" fmla="*/ 1153706 h 2048548"/>
              <a:gd name="connsiteX1" fmla="*/ 2939733 w 3203201"/>
              <a:gd name="connsiteY1" fmla="*/ 680217 h 2048548"/>
              <a:gd name="connsiteX2" fmla="*/ 1483827 w 3203201"/>
              <a:gd name="connsiteY2" fmla="*/ 0 h 2048548"/>
              <a:gd name="connsiteX3" fmla="*/ 0 w 3203201"/>
              <a:gd name="connsiteY3" fmla="*/ 771549 h 2048548"/>
              <a:gd name="connsiteX4" fmla="*/ 5988 w 3203201"/>
              <a:gd name="connsiteY4" fmla="*/ 1282960 h 2048548"/>
              <a:gd name="connsiteX5" fmla="*/ 1483827 w 3203201"/>
              <a:gd name="connsiteY5" fmla="*/ 2048548 h 2048548"/>
              <a:gd name="connsiteX6" fmla="*/ 3203201 w 3203201"/>
              <a:gd name="connsiteY6" fmla="*/ 1153706 h 2048548"/>
              <a:gd name="connsiteX0" fmla="*/ 2975660 w 2975660"/>
              <a:gd name="connsiteY0" fmla="*/ 1272942 h 2048548"/>
              <a:gd name="connsiteX1" fmla="*/ 2939733 w 2975660"/>
              <a:gd name="connsiteY1" fmla="*/ 680217 h 2048548"/>
              <a:gd name="connsiteX2" fmla="*/ 1483827 w 2975660"/>
              <a:gd name="connsiteY2" fmla="*/ 0 h 2048548"/>
              <a:gd name="connsiteX3" fmla="*/ 0 w 2975660"/>
              <a:gd name="connsiteY3" fmla="*/ 771549 h 2048548"/>
              <a:gd name="connsiteX4" fmla="*/ 5988 w 2975660"/>
              <a:gd name="connsiteY4" fmla="*/ 1282960 h 2048548"/>
              <a:gd name="connsiteX5" fmla="*/ 1483827 w 2975660"/>
              <a:gd name="connsiteY5" fmla="*/ 2048548 h 2048548"/>
              <a:gd name="connsiteX6" fmla="*/ 2975660 w 2975660"/>
              <a:gd name="connsiteY6" fmla="*/ 1272942 h 2048548"/>
              <a:gd name="connsiteX0" fmla="*/ 2975660 w 2981649"/>
              <a:gd name="connsiteY0" fmla="*/ 1272942 h 2048548"/>
              <a:gd name="connsiteX1" fmla="*/ 2981649 w 2981649"/>
              <a:gd name="connsiteY1" fmla="*/ 775606 h 2048548"/>
              <a:gd name="connsiteX2" fmla="*/ 1483827 w 2981649"/>
              <a:gd name="connsiteY2" fmla="*/ 0 h 2048548"/>
              <a:gd name="connsiteX3" fmla="*/ 0 w 2981649"/>
              <a:gd name="connsiteY3" fmla="*/ 771549 h 2048548"/>
              <a:gd name="connsiteX4" fmla="*/ 5988 w 2981649"/>
              <a:gd name="connsiteY4" fmla="*/ 1282960 h 2048548"/>
              <a:gd name="connsiteX5" fmla="*/ 1483827 w 2981649"/>
              <a:gd name="connsiteY5" fmla="*/ 2048548 h 2048548"/>
              <a:gd name="connsiteX6" fmla="*/ 2975660 w 2981649"/>
              <a:gd name="connsiteY6" fmla="*/ 1272942 h 204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649" h="2048548">
                <a:moveTo>
                  <a:pt x="2975660" y="1272942"/>
                </a:moveTo>
                <a:cubicBezTo>
                  <a:pt x="2977656" y="1107163"/>
                  <a:pt x="2979653" y="941385"/>
                  <a:pt x="2981649" y="775606"/>
                </a:cubicBezTo>
                <a:lnTo>
                  <a:pt x="1483827" y="0"/>
                </a:lnTo>
                <a:lnTo>
                  <a:pt x="0" y="771549"/>
                </a:lnTo>
                <a:lnTo>
                  <a:pt x="5988" y="1282960"/>
                </a:lnTo>
                <a:lnTo>
                  <a:pt x="1483827" y="2048548"/>
                </a:lnTo>
                <a:lnTo>
                  <a:pt x="2975660" y="1272942"/>
                </a:lnTo>
                <a:close/>
              </a:path>
            </a:pathLst>
          </a:custGeom>
          <a:solidFill>
            <a:srgbClr val="C6C2BC"/>
          </a:solidFill>
          <a:ln>
            <a:noFill/>
          </a:ln>
          <a:effectLst/>
          <a:extLst/>
        </p:spPr>
        <p:txBody>
          <a:bodyPr rot="0" vert="horz" wrap="square" lIns="91440" tIns="45720" rIns="91440" bIns="45720" anchor="t" anchorCtr="0" upright="1">
            <a:noAutofit/>
          </a:bodyPr>
          <a:lstStyle/>
          <a:p>
            <a:endParaRPr lang="en-US"/>
          </a:p>
        </p:txBody>
      </p:sp>
      <p:sp>
        <p:nvSpPr>
          <p:cNvPr id="15" name="Freeform 14"/>
          <p:cNvSpPr>
            <a:spLocks/>
          </p:cNvSpPr>
          <p:nvPr/>
        </p:nvSpPr>
        <p:spPr bwMode="auto">
          <a:xfrm>
            <a:off x="6896463" y="2954664"/>
            <a:ext cx="1454669" cy="1501758"/>
          </a:xfrm>
          <a:custGeom>
            <a:avLst/>
            <a:gdLst>
              <a:gd name="T0" fmla="*/ 1687415 w 1687415"/>
              <a:gd name="T1" fmla="*/ 878862 h 1754529"/>
              <a:gd name="T2" fmla="*/ 0 w 1687415"/>
              <a:gd name="T3" fmla="*/ 0 h 1754529"/>
              <a:gd name="T4" fmla="*/ 0 w 1687415"/>
              <a:gd name="T5" fmla="*/ 1754529 h 1754529"/>
              <a:gd name="T6" fmla="*/ 1687415 w 1687415"/>
              <a:gd name="T7" fmla="*/ 878862 h 1754529"/>
              <a:gd name="T8" fmla="*/ 1687415 w 1687415"/>
              <a:gd name="T9" fmla="*/ 878862 h 1754529"/>
              <a:gd name="connsiteX0" fmla="*/ 1701184 w 1701184"/>
              <a:gd name="connsiteY0" fmla="*/ 885746 h 1754529"/>
              <a:gd name="connsiteX1" fmla="*/ 0 w 1701184"/>
              <a:gd name="connsiteY1" fmla="*/ 0 h 1754529"/>
              <a:gd name="connsiteX2" fmla="*/ 0 w 1701184"/>
              <a:gd name="connsiteY2" fmla="*/ 1754529 h 1754529"/>
              <a:gd name="connsiteX3" fmla="*/ 1701184 w 1701184"/>
              <a:gd name="connsiteY3" fmla="*/ 885746 h 1754529"/>
              <a:gd name="connsiteX0" fmla="*/ 1701184 w 1701184"/>
              <a:gd name="connsiteY0" fmla="*/ 765950 h 1634733"/>
              <a:gd name="connsiteX1" fmla="*/ 233622 w 1701184"/>
              <a:gd name="connsiteY1" fmla="*/ 0 h 1634733"/>
              <a:gd name="connsiteX2" fmla="*/ 0 w 1701184"/>
              <a:gd name="connsiteY2" fmla="*/ 1634733 h 1634733"/>
              <a:gd name="connsiteX3" fmla="*/ 1701184 w 1701184"/>
              <a:gd name="connsiteY3" fmla="*/ 765950 h 1634733"/>
              <a:gd name="connsiteX0" fmla="*/ 1467562 w 1467562"/>
              <a:gd name="connsiteY0" fmla="*/ 765950 h 1514938"/>
              <a:gd name="connsiteX1" fmla="*/ 0 w 1467562"/>
              <a:gd name="connsiteY1" fmla="*/ 0 h 1514938"/>
              <a:gd name="connsiteX2" fmla="*/ 0 w 1467562"/>
              <a:gd name="connsiteY2" fmla="*/ 1514938 h 1514938"/>
              <a:gd name="connsiteX3" fmla="*/ 1467562 w 1467562"/>
              <a:gd name="connsiteY3" fmla="*/ 765950 h 1514938"/>
            </a:gdLst>
            <a:ahLst/>
            <a:cxnLst>
              <a:cxn ang="0">
                <a:pos x="connsiteX0" y="connsiteY0"/>
              </a:cxn>
              <a:cxn ang="0">
                <a:pos x="connsiteX1" y="connsiteY1"/>
              </a:cxn>
              <a:cxn ang="0">
                <a:pos x="connsiteX2" y="connsiteY2"/>
              </a:cxn>
              <a:cxn ang="0">
                <a:pos x="connsiteX3" y="connsiteY3"/>
              </a:cxn>
            </a:cxnLst>
            <a:rect l="l" t="t" r="r" b="b"/>
            <a:pathLst>
              <a:path w="1467562" h="1514938">
                <a:moveTo>
                  <a:pt x="1467562" y="765950"/>
                </a:moveTo>
                <a:lnTo>
                  <a:pt x="0" y="0"/>
                </a:lnTo>
                <a:lnTo>
                  <a:pt x="0" y="1514938"/>
                </a:lnTo>
                <a:lnTo>
                  <a:pt x="1467562" y="765950"/>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sp>
        <p:nvSpPr>
          <p:cNvPr id="16" name="Freeform 15"/>
          <p:cNvSpPr>
            <a:spLocks/>
          </p:cNvSpPr>
          <p:nvPr/>
        </p:nvSpPr>
        <p:spPr bwMode="auto">
          <a:xfrm>
            <a:off x="281305" y="345440"/>
            <a:ext cx="2644140" cy="3087370"/>
          </a:xfrm>
          <a:custGeom>
            <a:avLst/>
            <a:gdLst>
              <a:gd name="T0" fmla="*/ 2956387 w 2956387"/>
              <a:gd name="T1" fmla="*/ 1914643 h 2688783"/>
              <a:gd name="T2" fmla="*/ 2956387 w 2956387"/>
              <a:gd name="T3" fmla="*/ 0 h 2688783"/>
              <a:gd name="T4" fmla="*/ 0 w 2956387"/>
              <a:gd name="T5" fmla="*/ 0 h 2688783"/>
              <a:gd name="T6" fmla="*/ 0 w 2956387"/>
              <a:gd name="T7" fmla="*/ 1956058 h 2688783"/>
              <a:gd name="T8" fmla="*/ 1436779 w 2956387"/>
              <a:gd name="T9" fmla="*/ 2688783 h 2688783"/>
              <a:gd name="T10" fmla="*/ 2956387 w 2956387"/>
              <a:gd name="T11" fmla="*/ 1914643 h 2688783"/>
              <a:gd name="connsiteX0" fmla="*/ 2957242 w 2957242"/>
              <a:gd name="connsiteY0" fmla="*/ 2680017 h 3454157"/>
              <a:gd name="connsiteX1" fmla="*/ 2957242 w 2957242"/>
              <a:gd name="connsiteY1" fmla="*/ 765374 h 3454157"/>
              <a:gd name="connsiteX2" fmla="*/ 0 w 2957242"/>
              <a:gd name="connsiteY2" fmla="*/ 0 h 3454157"/>
              <a:gd name="connsiteX3" fmla="*/ 855 w 2957242"/>
              <a:gd name="connsiteY3" fmla="*/ 2721432 h 3454157"/>
              <a:gd name="connsiteX4" fmla="*/ 1437634 w 2957242"/>
              <a:gd name="connsiteY4" fmla="*/ 3454157 h 3454157"/>
              <a:gd name="connsiteX5" fmla="*/ 2957242 w 2957242"/>
              <a:gd name="connsiteY5" fmla="*/ 2680017 h 3454157"/>
              <a:gd name="connsiteX0" fmla="*/ 2957242 w 2957242"/>
              <a:gd name="connsiteY0" fmla="*/ 2680196 h 3454336"/>
              <a:gd name="connsiteX1" fmla="*/ 2939342 w 2957242"/>
              <a:gd name="connsiteY1" fmla="*/ 0 h 3454336"/>
              <a:gd name="connsiteX2" fmla="*/ 0 w 2957242"/>
              <a:gd name="connsiteY2" fmla="*/ 179 h 3454336"/>
              <a:gd name="connsiteX3" fmla="*/ 855 w 2957242"/>
              <a:gd name="connsiteY3" fmla="*/ 2721611 h 3454336"/>
              <a:gd name="connsiteX4" fmla="*/ 1437634 w 2957242"/>
              <a:gd name="connsiteY4" fmla="*/ 3454336 h 3454336"/>
              <a:gd name="connsiteX5" fmla="*/ 2957242 w 2957242"/>
              <a:gd name="connsiteY5" fmla="*/ 2680196 h 345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7242" h="3454336">
                <a:moveTo>
                  <a:pt x="2957242" y="2680196"/>
                </a:moveTo>
                <a:lnTo>
                  <a:pt x="2939342" y="0"/>
                </a:lnTo>
                <a:lnTo>
                  <a:pt x="0" y="179"/>
                </a:lnTo>
                <a:lnTo>
                  <a:pt x="855" y="2721611"/>
                </a:lnTo>
                <a:lnTo>
                  <a:pt x="1437634" y="3454336"/>
                </a:lnTo>
                <a:lnTo>
                  <a:pt x="2957242" y="2680196"/>
                </a:lnTo>
                <a:close/>
              </a:path>
            </a:pathLst>
          </a:custGeom>
          <a:solidFill>
            <a:srgbClr val="C6C2BC"/>
          </a:solidFill>
          <a:ln>
            <a:noFill/>
          </a:ln>
          <a:effectLst/>
          <a:extLst/>
        </p:spPr>
        <p:txBody>
          <a:bodyPr rot="0" vert="horz" wrap="square" lIns="91440" tIns="45720" rIns="91440" bIns="45720" anchor="t" anchorCtr="0" upright="1">
            <a:noAutofit/>
          </a:bodyPr>
          <a:lstStyle/>
          <a:p>
            <a:endParaRPr lang="en-US"/>
          </a:p>
        </p:txBody>
      </p:sp>
      <p:sp>
        <p:nvSpPr>
          <p:cNvPr id="17" name="Freeform 16"/>
          <p:cNvSpPr>
            <a:spLocks/>
          </p:cNvSpPr>
          <p:nvPr/>
        </p:nvSpPr>
        <p:spPr bwMode="auto">
          <a:xfrm>
            <a:off x="280035" y="4345940"/>
            <a:ext cx="2644775" cy="3081020"/>
          </a:xfrm>
          <a:custGeom>
            <a:avLst/>
            <a:gdLst>
              <a:gd name="T0" fmla="*/ 2956387 w 2956387"/>
              <a:gd name="T1" fmla="*/ 1513237 h 3338679"/>
              <a:gd name="T2" fmla="*/ 0 w 2956387"/>
              <a:gd name="T3" fmla="*/ 0 h 3338679"/>
              <a:gd name="T4" fmla="*/ 0 w 2956387"/>
              <a:gd name="T5" fmla="*/ 3338679 h 3338679"/>
              <a:gd name="T6" fmla="*/ 2956387 w 2956387"/>
              <a:gd name="T7" fmla="*/ 3338679 h 3338679"/>
              <a:gd name="T8" fmla="*/ 2956387 w 2956387"/>
              <a:gd name="T9" fmla="*/ 1513237 h 3338679"/>
              <a:gd name="connsiteX0" fmla="*/ 2957242 w 2957242"/>
              <a:gd name="connsiteY0" fmla="*/ 1621121 h 3446563"/>
              <a:gd name="connsiteX1" fmla="*/ 0 w 2957242"/>
              <a:gd name="connsiteY1" fmla="*/ 0 h 3446563"/>
              <a:gd name="connsiteX2" fmla="*/ 855 w 2957242"/>
              <a:gd name="connsiteY2" fmla="*/ 3446563 h 3446563"/>
              <a:gd name="connsiteX3" fmla="*/ 2957242 w 2957242"/>
              <a:gd name="connsiteY3" fmla="*/ 3446563 h 3446563"/>
              <a:gd name="connsiteX4" fmla="*/ 2957242 w 2957242"/>
              <a:gd name="connsiteY4" fmla="*/ 1621121 h 344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242" h="3446563">
                <a:moveTo>
                  <a:pt x="2957242" y="1621121"/>
                </a:moveTo>
                <a:lnTo>
                  <a:pt x="0" y="0"/>
                </a:lnTo>
                <a:lnTo>
                  <a:pt x="855" y="3446563"/>
                </a:lnTo>
                <a:lnTo>
                  <a:pt x="2957242" y="3446563"/>
                </a:lnTo>
                <a:lnTo>
                  <a:pt x="2957242" y="1621121"/>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18" name="Freeform 17"/>
          <p:cNvSpPr>
            <a:spLocks/>
          </p:cNvSpPr>
          <p:nvPr/>
        </p:nvSpPr>
        <p:spPr bwMode="auto">
          <a:xfrm>
            <a:off x="1569085" y="2736532"/>
            <a:ext cx="1362075" cy="1391285"/>
          </a:xfrm>
          <a:custGeom>
            <a:avLst/>
            <a:gdLst>
              <a:gd name="T0" fmla="*/ 1519608 w 1519608"/>
              <a:gd name="T1" fmla="*/ 0 h 1557838"/>
              <a:gd name="T2" fmla="*/ 1519608 w 1519608"/>
              <a:gd name="T3" fmla="*/ 1557838 h 1557838"/>
              <a:gd name="T4" fmla="*/ 0 w 1519608"/>
              <a:gd name="T5" fmla="*/ 780512 h 1557838"/>
              <a:gd name="T6" fmla="*/ 1519608 w 1519608"/>
              <a:gd name="T7" fmla="*/ 0 h 1557838"/>
              <a:gd name="T8" fmla="*/ 1519608 w 1519608"/>
              <a:gd name="T9" fmla="*/ 0 h 1557838"/>
            </a:gdLst>
            <a:ahLst/>
            <a:cxnLst>
              <a:cxn ang="0">
                <a:pos x="T0" y="T1"/>
              </a:cxn>
              <a:cxn ang="0">
                <a:pos x="T2" y="T3"/>
              </a:cxn>
              <a:cxn ang="0">
                <a:pos x="T4" y="T5"/>
              </a:cxn>
              <a:cxn ang="0">
                <a:pos x="T6" y="T7"/>
              </a:cxn>
              <a:cxn ang="0">
                <a:pos x="T8" y="T9"/>
              </a:cxn>
            </a:cxnLst>
            <a:rect l="0" t="0" r="r" b="b"/>
            <a:pathLst>
              <a:path w="1519608" h="1557838">
                <a:moveTo>
                  <a:pt x="1519608" y="0"/>
                </a:moveTo>
                <a:lnTo>
                  <a:pt x="1519608" y="1557838"/>
                </a:lnTo>
                <a:lnTo>
                  <a:pt x="0" y="780512"/>
                </a:lnTo>
                <a:lnTo>
                  <a:pt x="1519608" y="0"/>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sp>
        <p:nvSpPr>
          <p:cNvPr id="19" name="Freeform 18" descr="Picture1"/>
          <p:cNvSpPr>
            <a:spLocks/>
          </p:cNvSpPr>
          <p:nvPr/>
        </p:nvSpPr>
        <p:spPr bwMode="auto">
          <a:xfrm>
            <a:off x="280670" y="3432175"/>
            <a:ext cx="2650490" cy="1621790"/>
          </a:xfrm>
          <a:custGeom>
            <a:avLst/>
            <a:gdLst>
              <a:gd name="T0" fmla="*/ 2956387 w 2956387"/>
              <a:gd name="T1" fmla="*/ 1038558 h 1819070"/>
              <a:gd name="T2" fmla="*/ 2956387 w 2956387"/>
              <a:gd name="T3" fmla="*/ 777326 h 1819070"/>
              <a:gd name="T4" fmla="*/ 1436779 w 2956387"/>
              <a:gd name="T5" fmla="*/ 0 h 1819070"/>
              <a:gd name="T6" fmla="*/ 0 w 2956387"/>
              <a:gd name="T7" fmla="*/ 735911 h 1819070"/>
              <a:gd name="T8" fmla="*/ 0 w 2956387"/>
              <a:gd name="T9" fmla="*/ 1083159 h 1819070"/>
              <a:gd name="T10" fmla="*/ 1436779 w 2956387"/>
              <a:gd name="T11" fmla="*/ 1819070 h 1819070"/>
              <a:gd name="T12" fmla="*/ 2956387 w 2956387"/>
              <a:gd name="T13" fmla="*/ 1038558 h 1819070"/>
            </a:gdLst>
            <a:ahLst/>
            <a:cxnLst>
              <a:cxn ang="0">
                <a:pos x="T0" y="T1"/>
              </a:cxn>
              <a:cxn ang="0">
                <a:pos x="T2" y="T3"/>
              </a:cxn>
              <a:cxn ang="0">
                <a:pos x="T4" y="T5"/>
              </a:cxn>
              <a:cxn ang="0">
                <a:pos x="T6" y="T7"/>
              </a:cxn>
              <a:cxn ang="0">
                <a:pos x="T8" y="T9"/>
              </a:cxn>
              <a:cxn ang="0">
                <a:pos x="T10" y="T11"/>
              </a:cxn>
              <a:cxn ang="0">
                <a:pos x="T12" y="T13"/>
              </a:cxn>
            </a:cxnLst>
            <a:rect l="0" t="0" r="r" b="b"/>
            <a:pathLst>
              <a:path w="2956387" h="1819070">
                <a:moveTo>
                  <a:pt x="2956387" y="1038558"/>
                </a:moveTo>
                <a:lnTo>
                  <a:pt x="2956387" y="777326"/>
                </a:lnTo>
                <a:lnTo>
                  <a:pt x="1436779" y="0"/>
                </a:lnTo>
                <a:lnTo>
                  <a:pt x="0" y="735911"/>
                </a:lnTo>
                <a:lnTo>
                  <a:pt x="0" y="1083159"/>
                </a:lnTo>
                <a:lnTo>
                  <a:pt x="1436779" y="1819070"/>
                </a:lnTo>
                <a:lnTo>
                  <a:pt x="2956387" y="1038558"/>
                </a:lnTo>
                <a:close/>
              </a:path>
            </a:pathLst>
          </a:custGeom>
          <a:blipFill dpi="0" rotWithShape="1">
            <a:blip r:embed="rId2"/>
            <a:srcRect/>
            <a:stretch>
              <a:fillRect/>
            </a:stretch>
          </a:blipFill>
          <a:ln>
            <a:noFill/>
          </a:ln>
          <a:effectLst/>
          <a:extLst/>
        </p:spPr>
        <p:txBody>
          <a:bodyPr rot="0" vert="horz" wrap="square" lIns="91440" tIns="45720" rIns="91440" bIns="45720" anchor="t" anchorCtr="0" upright="1">
            <a:noAutofit/>
          </a:bodyPr>
          <a:lstStyle/>
          <a:p>
            <a:endParaRPr lang="en-US"/>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t="817" b="817"/>
          <a:stretch/>
        </p:blipFill>
        <p:spPr bwMode="auto">
          <a:xfrm>
            <a:off x="6902451" y="232015"/>
            <a:ext cx="2921000" cy="1907934"/>
          </a:xfrm>
          <a:prstGeom prst="rect">
            <a:avLst/>
          </a:prstGeom>
          <a:noFill/>
          <a:ln>
            <a:noFill/>
          </a:ln>
          <a:effectLst/>
          <a:extLst>
            <a:ext uri="{53640926-AAD7-44D8-BBD7-CCE9431645EC}">
              <a14:shadowObscured xmlns:a14="http://schemas.microsoft.com/office/drawing/2010/main"/>
            </a:ext>
          </a:extLst>
        </p:spPr>
      </p:pic>
      <p:sp>
        <p:nvSpPr>
          <p:cNvPr id="21" name="Text Box 51"/>
          <p:cNvSpPr txBox="1">
            <a:spLocks noChangeArrowheads="1"/>
          </p:cNvSpPr>
          <p:nvPr/>
        </p:nvSpPr>
        <p:spPr bwMode="auto">
          <a:xfrm>
            <a:off x="504190" y="575945"/>
            <a:ext cx="2176145" cy="216916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ts val="1600"/>
              </a:lnSpc>
              <a:spcBef>
                <a:spcPts val="0"/>
              </a:spcBef>
              <a:spcAft>
                <a:spcPts val="0"/>
              </a:spcAft>
            </a:pPr>
            <a:r>
              <a:rPr lang="en-US" sz="1600" b="1" kern="1400">
                <a:solidFill>
                  <a:srgbClr val="212120"/>
                </a:solidFill>
                <a:effectLst/>
                <a:latin typeface="Arial" charset="0"/>
                <a:ea typeface="Times New Roman" charset="0"/>
              </a:rPr>
              <a:t>Headline 1 here</a:t>
            </a:r>
            <a:endParaRPr lang="en-US" sz="1200" kern="1400">
              <a:solidFill>
                <a:srgbClr val="212120"/>
              </a:solidFill>
              <a:effectLst/>
              <a:latin typeface="Times New Roman" charset="0"/>
              <a:ea typeface="Times New Roman" charset="0"/>
            </a:endParaRPr>
          </a:p>
          <a:p>
            <a:pPr marL="0" marR="0">
              <a:lnSpc>
                <a:spcPts val="700"/>
              </a:lnSpc>
              <a:spcBef>
                <a:spcPts val="0"/>
              </a:spcBef>
              <a:spcAft>
                <a:spcPts val="0"/>
              </a:spcAft>
            </a:pPr>
            <a:r>
              <a:rPr lang="en-US" sz="800" kern="1400">
                <a:solidFill>
                  <a:srgbClr val="403D44"/>
                </a:solidFill>
                <a:effectLst/>
                <a:latin typeface="Arial" charset="0"/>
                <a:ea typeface="Times New Roman" charset="0"/>
              </a:rPr>
              <a:t> </a:t>
            </a:r>
            <a:endParaRPr lang="en-US" sz="1200" kern="1400">
              <a:solidFill>
                <a:srgbClr val="212120"/>
              </a:solidFill>
              <a:effectLst/>
              <a:latin typeface="Times New Roman" charset="0"/>
              <a:ea typeface="Times New Roman" charset="0"/>
            </a:endParaRPr>
          </a:p>
          <a:p>
            <a:pPr marL="0" marR="0">
              <a:lnSpc>
                <a:spcPts val="1200"/>
              </a:lnSpc>
              <a:spcBef>
                <a:spcPts val="0"/>
              </a:spcBef>
              <a:spcAft>
                <a:spcPts val="0"/>
              </a:spcAft>
            </a:pPr>
            <a:r>
              <a:rPr lang="en-US" sz="800" kern="1400">
                <a:solidFill>
                  <a:srgbClr val="212120"/>
                </a:solidFill>
                <a:effectLst/>
                <a:latin typeface="Arial" charset="0"/>
                <a:ea typeface="Times New Roman" charset="0"/>
              </a:rPr>
              <a:t>Lorem ipsum dolor sit amet, consectetuer adipiscing eli diam nonummy nibh euismod tincidunt ut lorem laoreet dolore magna aliquam erat volutpat. Ut wisi enim ad minim erat veniam, quis nostrud exerci.</a:t>
            </a:r>
            <a:endParaRPr lang="en-US" sz="1200" kern="1400">
              <a:solidFill>
                <a:srgbClr val="212120"/>
              </a:solidFill>
              <a:effectLst/>
              <a:latin typeface="Times New Roman" charset="0"/>
              <a:ea typeface="Times New Roman" charset="0"/>
            </a:endParaRPr>
          </a:p>
        </p:txBody>
      </p:sp>
      <p:sp>
        <p:nvSpPr>
          <p:cNvPr id="22" name="Text Box 52"/>
          <p:cNvSpPr txBox="1">
            <a:spLocks noChangeArrowheads="1"/>
          </p:cNvSpPr>
          <p:nvPr/>
        </p:nvSpPr>
        <p:spPr bwMode="auto">
          <a:xfrm>
            <a:off x="511810" y="5377815"/>
            <a:ext cx="2168525" cy="193929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ts val="1500"/>
              </a:lnSpc>
              <a:spcBef>
                <a:spcPts val="0"/>
              </a:spcBef>
              <a:spcAft>
                <a:spcPts val="0"/>
              </a:spcAft>
            </a:pPr>
            <a:r>
              <a:rPr lang="en-US" sz="1400" b="1" kern="1400" dirty="0">
                <a:solidFill>
                  <a:srgbClr val="3D3E46"/>
                </a:solidFill>
                <a:effectLst/>
                <a:latin typeface="Arial" charset="0"/>
                <a:ea typeface="Times New Roman" charset="0"/>
              </a:rPr>
              <a:t>Headline 2</a:t>
            </a:r>
            <a:endParaRPr lang="en-US" sz="1200" kern="1400" dirty="0">
              <a:solidFill>
                <a:srgbClr val="212120"/>
              </a:solidFill>
              <a:effectLst/>
              <a:latin typeface="Times New Roman" charset="0"/>
              <a:ea typeface="Times New Roman" charset="0"/>
            </a:endParaRPr>
          </a:p>
          <a:p>
            <a:pPr marL="0" marR="0">
              <a:lnSpc>
                <a:spcPts val="600"/>
              </a:lnSpc>
              <a:spcBef>
                <a:spcPts val="0"/>
              </a:spcBef>
              <a:spcAft>
                <a:spcPts val="0"/>
              </a:spcAft>
            </a:pPr>
            <a:r>
              <a:rPr lang="en-US" sz="750" kern="1400" dirty="0">
                <a:solidFill>
                  <a:srgbClr val="212120"/>
                </a:solidFill>
                <a:effectLst/>
                <a:latin typeface="Arial" charset="0"/>
                <a:ea typeface="Times New Roman" charset="0"/>
              </a:rPr>
              <a:t> </a:t>
            </a:r>
            <a:endParaRPr lang="en-US" sz="1200" kern="1400" dirty="0">
              <a:solidFill>
                <a:srgbClr val="212120"/>
              </a:solidFill>
              <a:effectLst/>
              <a:latin typeface="Times New Roman" charset="0"/>
              <a:ea typeface="Times New Roman" charset="0"/>
            </a:endParaRPr>
          </a:p>
          <a:p>
            <a:pPr marL="0" marR="0">
              <a:lnSpc>
                <a:spcPts val="1600"/>
              </a:lnSpc>
              <a:spcBef>
                <a:spcPts val="0"/>
              </a:spcBef>
              <a:spcAft>
                <a:spcPts val="0"/>
              </a:spcAft>
            </a:pPr>
            <a:r>
              <a:rPr lang="en-US" sz="800" b="1" kern="1400" spc="40" dirty="0">
                <a:solidFill>
                  <a:srgbClr val="BC1E42"/>
                </a:solidFill>
                <a:effectLst/>
                <a:latin typeface="Arial" charset="0"/>
                <a:ea typeface="Times New Roman" charset="0"/>
              </a:rPr>
              <a:t>ABOUT US</a:t>
            </a:r>
            <a:endParaRPr lang="en-US" sz="1200" b="1" kern="1400" dirty="0">
              <a:solidFill>
                <a:srgbClr val="BC1E42"/>
              </a:solidFill>
              <a:effectLst/>
              <a:latin typeface="Times New Roman" charset="0"/>
              <a:ea typeface="Times New Roman" charset="0"/>
            </a:endParaRPr>
          </a:p>
          <a:p>
            <a:pPr marL="0" marR="0">
              <a:lnSpc>
                <a:spcPts val="1200"/>
              </a:lnSpc>
              <a:spcBef>
                <a:spcPts val="0"/>
              </a:spcBef>
              <a:spcAft>
                <a:spcPts val="0"/>
              </a:spcAft>
            </a:pPr>
            <a:r>
              <a:rPr lang="en-US" sz="750" kern="1400" dirty="0">
                <a:solidFill>
                  <a:srgbClr val="212120"/>
                </a:solidFill>
                <a:effectLst/>
                <a:latin typeface="Arial" charset="0"/>
                <a:ea typeface="Arial" charset="0"/>
                <a:cs typeface="Arial" charset="0"/>
              </a:rPr>
              <a:t>Lorem ipsum dolor sit </a:t>
            </a:r>
            <a:r>
              <a:rPr lang="en-US" sz="750" kern="1400" dirty="0" err="1">
                <a:solidFill>
                  <a:srgbClr val="212120"/>
                </a:solidFill>
                <a:effectLst/>
                <a:latin typeface="Arial" charset="0"/>
                <a:ea typeface="Arial" charset="0"/>
                <a:cs typeface="Arial" charset="0"/>
              </a:rPr>
              <a:t>amet</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consectetuer</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adipiscing</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eli</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diam</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nonummy</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nibh</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euismod</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tincidunt</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ut</a:t>
            </a:r>
            <a:r>
              <a:rPr lang="en-US" sz="750" kern="1400" dirty="0">
                <a:solidFill>
                  <a:srgbClr val="212120"/>
                </a:solidFill>
                <a:effectLst/>
                <a:latin typeface="Arial" charset="0"/>
                <a:ea typeface="Arial" charset="0"/>
                <a:cs typeface="Arial" charset="0"/>
              </a:rPr>
              <a:t> lorem </a:t>
            </a:r>
            <a:r>
              <a:rPr lang="en-US" sz="750" kern="1400" dirty="0" err="1">
                <a:solidFill>
                  <a:srgbClr val="212120"/>
                </a:solidFill>
                <a:effectLst/>
                <a:latin typeface="Arial" charset="0"/>
                <a:ea typeface="Arial" charset="0"/>
                <a:cs typeface="Arial" charset="0"/>
              </a:rPr>
              <a:t>laoreet</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dolore</a:t>
            </a:r>
            <a:r>
              <a:rPr lang="en-US" sz="750" kern="1400" dirty="0">
                <a:solidFill>
                  <a:srgbClr val="212120"/>
                </a:solidFill>
                <a:effectLst/>
                <a:latin typeface="Arial" charset="0"/>
                <a:ea typeface="Arial" charset="0"/>
                <a:cs typeface="Arial" charset="0"/>
              </a:rPr>
              <a:t> magna </a:t>
            </a:r>
            <a:r>
              <a:rPr lang="en-US" sz="750" kern="1400" dirty="0" err="1">
                <a:solidFill>
                  <a:srgbClr val="212120"/>
                </a:solidFill>
                <a:effectLst/>
                <a:latin typeface="Arial" charset="0"/>
                <a:ea typeface="Arial" charset="0"/>
                <a:cs typeface="Arial" charset="0"/>
              </a:rPr>
              <a:t>aliquam</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erat</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volutpat</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Ut</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wisi</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enim</a:t>
            </a:r>
            <a:r>
              <a:rPr lang="en-US" sz="750" kern="1400" dirty="0">
                <a:solidFill>
                  <a:srgbClr val="212120"/>
                </a:solidFill>
                <a:effectLst/>
                <a:latin typeface="Arial" charset="0"/>
                <a:ea typeface="Arial" charset="0"/>
                <a:cs typeface="Arial" charset="0"/>
              </a:rPr>
              <a:t> ad minim </a:t>
            </a:r>
            <a:r>
              <a:rPr lang="en-US" sz="750" kern="1400" dirty="0" err="1">
                <a:solidFill>
                  <a:srgbClr val="212120"/>
                </a:solidFill>
                <a:effectLst/>
                <a:latin typeface="Arial" charset="0"/>
                <a:ea typeface="Arial" charset="0"/>
                <a:cs typeface="Arial" charset="0"/>
              </a:rPr>
              <a:t>erat</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veniam</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quis</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nostrud</a:t>
            </a:r>
            <a:r>
              <a:rPr lang="en-US" sz="750" kern="1400" dirty="0">
                <a:solidFill>
                  <a:srgbClr val="212120"/>
                </a:solidFill>
                <a:effectLst/>
                <a:latin typeface="Arial" charset="0"/>
                <a:ea typeface="Arial" charset="0"/>
                <a:cs typeface="Arial" charset="0"/>
              </a:rPr>
              <a:t> </a:t>
            </a:r>
            <a:r>
              <a:rPr lang="en-US" sz="750" kern="1400" dirty="0" err="1">
                <a:solidFill>
                  <a:srgbClr val="212120"/>
                </a:solidFill>
                <a:effectLst/>
                <a:latin typeface="Arial" charset="0"/>
                <a:ea typeface="Arial" charset="0"/>
                <a:cs typeface="Arial" charset="0"/>
              </a:rPr>
              <a:t>exerci</a:t>
            </a:r>
            <a:r>
              <a:rPr lang="en-US" sz="750" kern="1400" dirty="0">
                <a:solidFill>
                  <a:srgbClr val="212120"/>
                </a:solidFill>
                <a:effectLst/>
                <a:latin typeface="Arial" charset="0"/>
                <a:ea typeface="Arial" charset="0"/>
                <a:cs typeface="Arial" charset="0"/>
              </a:rPr>
              <a:t>.</a:t>
            </a:r>
            <a:endParaRPr lang="en-US" sz="1200" kern="1400" dirty="0">
              <a:solidFill>
                <a:srgbClr val="212120"/>
              </a:solidFill>
              <a:effectLst/>
              <a:latin typeface="Arial" charset="0"/>
              <a:ea typeface="Arial" charset="0"/>
              <a:cs typeface="Arial" charset="0"/>
            </a:endParaRPr>
          </a:p>
          <a:p>
            <a:pPr marL="0" marR="0">
              <a:lnSpc>
                <a:spcPts val="600"/>
              </a:lnSpc>
              <a:spcBef>
                <a:spcPts val="0"/>
              </a:spcBef>
              <a:spcAft>
                <a:spcPts val="0"/>
              </a:spcAft>
            </a:pPr>
            <a:r>
              <a:rPr lang="en-US" sz="800" b="1" kern="1400" spc="40" dirty="0">
                <a:solidFill>
                  <a:srgbClr val="212120"/>
                </a:solidFill>
                <a:effectLst/>
                <a:latin typeface="Arial" charset="0"/>
                <a:ea typeface="Times New Roman" charset="0"/>
              </a:rPr>
              <a:t> </a:t>
            </a:r>
            <a:endParaRPr lang="en-US" sz="1200" kern="1400" dirty="0">
              <a:solidFill>
                <a:srgbClr val="212120"/>
              </a:solidFill>
              <a:effectLst/>
              <a:latin typeface="Times New Roman" charset="0"/>
              <a:ea typeface="Times New Roman" charset="0"/>
            </a:endParaRPr>
          </a:p>
          <a:p>
            <a:pPr marL="0" marR="0">
              <a:lnSpc>
                <a:spcPts val="1600"/>
              </a:lnSpc>
              <a:spcBef>
                <a:spcPts val="0"/>
              </a:spcBef>
              <a:spcAft>
                <a:spcPts val="0"/>
              </a:spcAft>
            </a:pPr>
            <a:r>
              <a:rPr lang="en-US" sz="800" b="1" kern="1400" spc="40" dirty="0">
                <a:solidFill>
                  <a:srgbClr val="BC1E42"/>
                </a:solidFill>
                <a:effectLst/>
                <a:latin typeface="Arial" charset="0"/>
                <a:ea typeface="Times New Roman" charset="0"/>
              </a:rPr>
              <a:t>MORE ABOUT US</a:t>
            </a:r>
            <a:endParaRPr lang="en-US" sz="1200" kern="1400" dirty="0">
              <a:solidFill>
                <a:srgbClr val="BC1E42"/>
              </a:solidFill>
              <a:effectLst/>
              <a:latin typeface="Times New Roman" charset="0"/>
              <a:ea typeface="Times New Roman" charset="0"/>
            </a:endParaRPr>
          </a:p>
          <a:p>
            <a:pPr marL="0" marR="0">
              <a:lnSpc>
                <a:spcPts val="1200"/>
              </a:lnSpc>
              <a:spcBef>
                <a:spcPts val="0"/>
              </a:spcBef>
              <a:spcAft>
                <a:spcPts val="0"/>
              </a:spcAft>
            </a:pPr>
            <a:r>
              <a:rPr lang="en-US" sz="750" kern="1400" dirty="0" err="1">
                <a:solidFill>
                  <a:srgbClr val="212120"/>
                </a:solidFill>
                <a:effectLst/>
                <a:latin typeface="Arial" charset="0"/>
                <a:ea typeface="Times New Roman" charset="0"/>
              </a:rPr>
              <a:t>Duis</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autem</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vel</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eum</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iriure</a:t>
            </a:r>
            <a:r>
              <a:rPr lang="en-US" sz="750" kern="1400" dirty="0">
                <a:solidFill>
                  <a:srgbClr val="212120"/>
                </a:solidFill>
                <a:effectLst/>
                <a:latin typeface="Arial" charset="0"/>
                <a:ea typeface="Times New Roman" charset="0"/>
              </a:rPr>
              <a:t> dolor in </a:t>
            </a:r>
            <a:r>
              <a:rPr lang="en-US" sz="750" kern="1400" dirty="0" err="1">
                <a:solidFill>
                  <a:srgbClr val="212120"/>
                </a:solidFill>
                <a:effectLst/>
                <a:latin typeface="Arial" charset="0"/>
                <a:ea typeface="Times New Roman" charset="0"/>
              </a:rPr>
              <a:t>hendrerit</a:t>
            </a:r>
            <a:r>
              <a:rPr lang="en-US" sz="750" kern="1400" dirty="0">
                <a:solidFill>
                  <a:srgbClr val="212120"/>
                </a:solidFill>
                <a:effectLst/>
                <a:latin typeface="Arial" charset="0"/>
                <a:ea typeface="Times New Roman" charset="0"/>
              </a:rPr>
              <a:t> in</a:t>
            </a:r>
            <a:br>
              <a:rPr lang="en-US" sz="750" kern="1400" dirty="0">
                <a:solidFill>
                  <a:srgbClr val="212120"/>
                </a:solidFill>
                <a:effectLst/>
                <a:latin typeface="Arial" charset="0"/>
                <a:ea typeface="Times New Roman" charset="0"/>
              </a:rPr>
            </a:br>
            <a:r>
              <a:rPr lang="en-US" sz="750" kern="1400" dirty="0" err="1">
                <a:solidFill>
                  <a:srgbClr val="212120"/>
                </a:solidFill>
                <a:effectLst/>
                <a:latin typeface="Arial" charset="0"/>
                <a:ea typeface="Times New Roman" charset="0"/>
              </a:rPr>
              <a:t>vulputate</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velit</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esse</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molestie</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consequat</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vel</a:t>
            </a:r>
            <a:r>
              <a:rPr lang="en-US" sz="750" kern="1400" dirty="0">
                <a:solidFill>
                  <a:srgbClr val="212120"/>
                </a:solidFill>
                <a:effectLst/>
                <a:latin typeface="Arial" charset="0"/>
                <a:ea typeface="Times New Roman" charset="0"/>
              </a:rPr>
              <a:t> </a:t>
            </a:r>
            <a:r>
              <a:rPr lang="en-US" sz="750" kern="1400" dirty="0" err="1">
                <a:solidFill>
                  <a:srgbClr val="212120"/>
                </a:solidFill>
                <a:effectLst/>
                <a:latin typeface="Arial" charset="0"/>
                <a:ea typeface="Times New Roman" charset="0"/>
              </a:rPr>
              <a:t>illum</a:t>
            </a:r>
            <a:endParaRPr lang="en-US" sz="1200" kern="1400" dirty="0">
              <a:solidFill>
                <a:srgbClr val="212120"/>
              </a:solidFill>
              <a:effectLst/>
              <a:latin typeface="Times New Roman" charset="0"/>
              <a:ea typeface="Times New Roman" charset="0"/>
            </a:endParaRPr>
          </a:p>
        </p:txBody>
      </p:sp>
      <p:sp>
        <p:nvSpPr>
          <p:cNvPr id="23" name="Text Box 54"/>
          <p:cNvSpPr txBox="1">
            <a:spLocks noChangeArrowheads="1"/>
          </p:cNvSpPr>
          <p:nvPr/>
        </p:nvSpPr>
        <p:spPr bwMode="auto">
          <a:xfrm>
            <a:off x="4097655" y="6660440"/>
            <a:ext cx="1772920" cy="69088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lnSpc>
                <a:spcPts val="1200"/>
              </a:lnSpc>
              <a:spcBef>
                <a:spcPts val="0"/>
              </a:spcBef>
              <a:spcAft>
                <a:spcPts val="0"/>
              </a:spcAft>
            </a:pPr>
            <a:r>
              <a:rPr lang="en-US" sz="1000" kern="1400" dirty="0">
                <a:solidFill>
                  <a:srgbClr val="FFFFFE"/>
                </a:solidFill>
                <a:effectLst/>
                <a:latin typeface="Arial" charset="0"/>
                <a:ea typeface="Arial" charset="0"/>
                <a:cs typeface="Arial" charset="0"/>
              </a:rPr>
              <a:t>555-543-5432</a:t>
            </a:r>
            <a:endParaRPr lang="en-US" sz="1200" kern="1400" dirty="0">
              <a:solidFill>
                <a:srgbClr val="212120"/>
              </a:solidFill>
              <a:effectLst/>
              <a:latin typeface="Arial" charset="0"/>
              <a:ea typeface="Arial" charset="0"/>
              <a:cs typeface="Arial" charset="0"/>
            </a:endParaRPr>
          </a:p>
          <a:p>
            <a:pPr marL="0" marR="0" algn="ctr">
              <a:lnSpc>
                <a:spcPts val="1200"/>
              </a:lnSpc>
              <a:spcBef>
                <a:spcPts val="0"/>
              </a:spcBef>
              <a:spcAft>
                <a:spcPts val="0"/>
              </a:spcAft>
            </a:pPr>
            <a:r>
              <a:rPr lang="en-US" sz="1000" kern="1400" dirty="0">
                <a:solidFill>
                  <a:srgbClr val="FFFFFE"/>
                </a:solidFill>
                <a:effectLst/>
                <a:latin typeface="Arial" charset="0"/>
                <a:ea typeface="Arial" charset="0"/>
                <a:cs typeface="Arial" charset="0"/>
              </a:rPr>
              <a:t>5432 Any Street West</a:t>
            </a:r>
            <a:endParaRPr lang="en-US" sz="1200" kern="1400" dirty="0">
              <a:solidFill>
                <a:srgbClr val="212120"/>
              </a:solidFill>
              <a:effectLst/>
              <a:latin typeface="Arial" charset="0"/>
              <a:ea typeface="Arial" charset="0"/>
              <a:cs typeface="Arial" charset="0"/>
            </a:endParaRPr>
          </a:p>
          <a:p>
            <a:pPr marL="0" marR="0" algn="ctr">
              <a:lnSpc>
                <a:spcPts val="1200"/>
              </a:lnSpc>
              <a:spcBef>
                <a:spcPts val="0"/>
              </a:spcBef>
              <a:spcAft>
                <a:spcPts val="0"/>
              </a:spcAft>
            </a:pPr>
            <a:r>
              <a:rPr lang="en-US" sz="1000" kern="1400" dirty="0">
                <a:solidFill>
                  <a:schemeClr val="bg1"/>
                </a:solidFill>
                <a:effectLst/>
                <a:latin typeface="Arial" charset="0"/>
                <a:ea typeface="Arial" charset="0"/>
                <a:cs typeface="Arial" charset="0"/>
              </a:rPr>
              <a:t>Townsville, </a:t>
            </a:r>
            <a:r>
              <a:rPr lang="en-US" sz="1000" kern="1400" dirty="0" smtClean="0">
                <a:solidFill>
                  <a:schemeClr val="bg1"/>
                </a:solidFill>
                <a:effectLst/>
                <a:latin typeface="Arial" charset="0"/>
                <a:ea typeface="Arial" charset="0"/>
                <a:cs typeface="Arial" charset="0"/>
              </a:rPr>
              <a:t>OH 54321 </a:t>
            </a:r>
            <a:endParaRPr lang="en-US" sz="1200" kern="1400" dirty="0">
              <a:solidFill>
                <a:schemeClr val="bg1"/>
              </a:solidFill>
              <a:effectLst/>
              <a:latin typeface="Arial" charset="0"/>
              <a:ea typeface="Arial" charset="0"/>
              <a:cs typeface="Arial" charset="0"/>
            </a:endParaRPr>
          </a:p>
          <a:p>
            <a:pPr marL="0" marR="0" algn="ctr">
              <a:lnSpc>
                <a:spcPts val="1200"/>
              </a:lnSpc>
              <a:spcBef>
                <a:spcPts val="0"/>
              </a:spcBef>
              <a:spcAft>
                <a:spcPts val="0"/>
              </a:spcAft>
            </a:pPr>
            <a:r>
              <a:rPr lang="en-US" sz="1000" b="1" kern="1400" dirty="0" err="1">
                <a:solidFill>
                  <a:schemeClr val="bg1"/>
                </a:solidFill>
                <a:latin typeface="Arial" charset="0"/>
                <a:ea typeface="Arial" charset="0"/>
                <a:cs typeface="Arial" charset="0"/>
              </a:rPr>
              <a:t>e</a:t>
            </a:r>
            <a:r>
              <a:rPr lang="en-US" sz="1000" b="1" kern="1400" dirty="0" err="1" smtClean="0">
                <a:solidFill>
                  <a:schemeClr val="bg1"/>
                </a:solidFill>
                <a:effectLst/>
                <a:latin typeface="Arial" charset="0"/>
                <a:ea typeface="Arial" charset="0"/>
                <a:cs typeface="Arial" charset="0"/>
              </a:rPr>
              <a:t>he.osu.edu</a:t>
            </a:r>
            <a:endParaRPr lang="en-US" sz="1200" b="1" kern="1400" dirty="0">
              <a:solidFill>
                <a:schemeClr val="bg1"/>
              </a:solidFill>
              <a:effectLst/>
              <a:latin typeface="Arial" charset="0"/>
              <a:ea typeface="Arial" charset="0"/>
              <a:cs typeface="Arial" charset="0"/>
            </a:endParaRPr>
          </a:p>
        </p:txBody>
      </p:sp>
      <p:sp>
        <p:nvSpPr>
          <p:cNvPr id="24" name="Text Box 59"/>
          <p:cNvSpPr txBox="1">
            <a:spLocks noChangeArrowheads="1"/>
          </p:cNvSpPr>
          <p:nvPr/>
        </p:nvSpPr>
        <p:spPr bwMode="auto">
          <a:xfrm>
            <a:off x="6902450" y="4260532"/>
            <a:ext cx="2966720" cy="12566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lnSpc>
                <a:spcPct val="90000"/>
              </a:lnSpc>
              <a:spcBef>
                <a:spcPts val="0"/>
              </a:spcBef>
              <a:spcAft>
                <a:spcPts val="0"/>
              </a:spcAft>
            </a:pPr>
            <a:r>
              <a:rPr lang="en-US" sz="1800" b="1" i="1" kern="1400" dirty="0">
                <a:solidFill>
                  <a:srgbClr val="333333"/>
                </a:solidFill>
                <a:effectLst/>
                <a:latin typeface="Arial" charset="0"/>
                <a:ea typeface="Times New Roman" charset="0"/>
              </a:rPr>
              <a:t>College of</a:t>
            </a:r>
            <a:endParaRPr lang="en-US" sz="1000" kern="1400" dirty="0">
              <a:solidFill>
                <a:srgbClr val="333333"/>
              </a:solidFill>
              <a:effectLst/>
              <a:latin typeface="Times New Roman" charset="0"/>
              <a:ea typeface="Times New Roman" charset="0"/>
            </a:endParaRPr>
          </a:p>
          <a:p>
            <a:pPr marL="0" marR="0" algn="ctr">
              <a:lnSpc>
                <a:spcPct val="90000"/>
              </a:lnSpc>
              <a:spcBef>
                <a:spcPts val="0"/>
              </a:spcBef>
              <a:spcAft>
                <a:spcPts val="0"/>
              </a:spcAft>
            </a:pPr>
            <a:r>
              <a:rPr lang="en-US" sz="2200" b="1" kern="1400" dirty="0">
                <a:solidFill>
                  <a:srgbClr val="333333"/>
                </a:solidFill>
                <a:effectLst/>
                <a:latin typeface="Arial" charset="0"/>
                <a:ea typeface="Times New Roman" charset="0"/>
              </a:rPr>
              <a:t>Education and </a:t>
            </a:r>
            <a:br>
              <a:rPr lang="en-US" sz="2200" b="1" kern="1400" dirty="0">
                <a:solidFill>
                  <a:srgbClr val="333333"/>
                </a:solidFill>
                <a:effectLst/>
                <a:latin typeface="Arial" charset="0"/>
                <a:ea typeface="Times New Roman" charset="0"/>
              </a:rPr>
            </a:br>
            <a:r>
              <a:rPr lang="en-US" sz="2200" b="1" kern="1400" dirty="0">
                <a:solidFill>
                  <a:srgbClr val="333333"/>
                </a:solidFill>
                <a:effectLst/>
                <a:latin typeface="Arial" charset="0"/>
                <a:ea typeface="Times New Roman" charset="0"/>
              </a:rPr>
              <a:t>Human Ecology</a:t>
            </a:r>
            <a:endParaRPr lang="en-US" sz="1000" kern="1400" dirty="0">
              <a:solidFill>
                <a:srgbClr val="333333"/>
              </a:solidFill>
              <a:effectLst/>
              <a:latin typeface="Times New Roman" charset="0"/>
              <a:ea typeface="Times New Roman" charset="0"/>
            </a:endParaRPr>
          </a:p>
        </p:txBody>
      </p:sp>
      <p:pic>
        <p:nvPicPr>
          <p:cNvPr id="25" name="Picture 24"/>
          <p:cNvPicPr/>
          <p:nvPr/>
        </p:nvPicPr>
        <p:blipFill>
          <a:blip r:embed="rId4">
            <a:extLst>
              <a:ext uri="{28A0092B-C50C-407E-A947-70E740481C1C}">
                <a14:useLocalDpi xmlns:a14="http://schemas.microsoft.com/office/drawing/2010/main" val="0"/>
              </a:ext>
            </a:extLst>
          </a:blip>
          <a:stretch>
            <a:fillRect/>
          </a:stretch>
        </p:blipFill>
        <p:spPr>
          <a:xfrm>
            <a:off x="7556698" y="6306846"/>
            <a:ext cx="1803729" cy="1002274"/>
          </a:xfrm>
          <a:prstGeom prst="rect">
            <a:avLst/>
          </a:prstGeom>
        </p:spPr>
      </p:pic>
    </p:spTree>
    <p:extLst>
      <p:ext uri="{BB962C8B-B14F-4D97-AF65-F5344CB8AC3E}">
        <p14:creationId xmlns:p14="http://schemas.microsoft.com/office/powerpoint/2010/main" val="14053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EditPoints="1"/>
          </p:cNvSpPr>
          <p:nvPr/>
        </p:nvSpPr>
        <p:spPr bwMode="auto">
          <a:xfrm>
            <a:off x="214928" y="205532"/>
            <a:ext cx="9601200" cy="7315200"/>
          </a:xfrm>
          <a:custGeom>
            <a:avLst/>
            <a:gdLst>
              <a:gd name="T0" fmla="*/ 0 w 9617660"/>
              <a:gd name="T1" fmla="*/ 92233 h 7327740"/>
              <a:gd name="T2" fmla="*/ 0 w 9617660"/>
              <a:gd name="T3" fmla="*/ 651991 h 7327740"/>
              <a:gd name="T4" fmla="*/ 0 w 9617660"/>
              <a:gd name="T5" fmla="*/ 1771507 h 7327740"/>
              <a:gd name="T6" fmla="*/ 0 w 9617660"/>
              <a:gd name="T7" fmla="*/ 3727479 h 7327740"/>
              <a:gd name="T8" fmla="*/ 0 w 9617660"/>
              <a:gd name="T9" fmla="*/ 2143618 h 7327740"/>
              <a:gd name="T10" fmla="*/ 0 w 9617660"/>
              <a:gd name="T11" fmla="*/ 1676093 h 7327740"/>
              <a:gd name="T12" fmla="*/ 0 w 9617660"/>
              <a:gd name="T13" fmla="*/ 1119516 h 7327740"/>
              <a:gd name="T14" fmla="*/ 0 w 9617660"/>
              <a:gd name="T15" fmla="*/ 1303982 h 7327740"/>
              <a:gd name="T16" fmla="*/ 0 w 9617660"/>
              <a:gd name="T17" fmla="*/ 3355367 h 7327740"/>
              <a:gd name="T18" fmla="*/ 0 w 9617660"/>
              <a:gd name="T19" fmla="*/ 3167721 h 7327740"/>
              <a:gd name="T20" fmla="*/ 0 w 9617660"/>
              <a:gd name="T21" fmla="*/ 372112 h 7327740"/>
              <a:gd name="T22" fmla="*/ 0 w 9617660"/>
              <a:gd name="T23" fmla="*/ 2795609 h 7327740"/>
              <a:gd name="T24" fmla="*/ 0 w 9617660"/>
              <a:gd name="T25" fmla="*/ 2607963 h 7327740"/>
              <a:gd name="T26" fmla="*/ 0 w 9617660"/>
              <a:gd name="T27" fmla="*/ 2423497 h 7327740"/>
              <a:gd name="T28" fmla="*/ 7674409 w 9617660"/>
              <a:gd name="T29" fmla="*/ 7327740 h 7327740"/>
              <a:gd name="T30" fmla="*/ 219450 w 9617660"/>
              <a:gd name="T31" fmla="*/ 7327740 h 7327740"/>
              <a:gd name="T32" fmla="*/ 4691154 w 9617660"/>
              <a:gd name="T33" fmla="*/ 7327740 h 7327740"/>
              <a:gd name="T34" fmla="*/ 3759284 w 9617660"/>
              <a:gd name="T35" fmla="*/ 7327740 h 7327740"/>
              <a:gd name="T36" fmla="*/ 407097 w 9617660"/>
              <a:gd name="T37" fmla="*/ 7327740 h 7327740"/>
              <a:gd name="T38" fmla="*/ 311683 w 9617660"/>
              <a:gd name="T39" fmla="*/ 7327740 h 7327740"/>
              <a:gd name="T40" fmla="*/ 0 w 9617660"/>
              <a:gd name="T41" fmla="*/ 7267312 h 7327740"/>
              <a:gd name="T42" fmla="*/ 5438558 w 9617660"/>
              <a:gd name="T43" fmla="*/ 7327740 h 7327740"/>
              <a:gd name="T44" fmla="*/ 0 w 9617660"/>
              <a:gd name="T45" fmla="*/ 6987433 h 7327740"/>
              <a:gd name="T46" fmla="*/ 0 w 9617660"/>
              <a:gd name="T47" fmla="*/ 7082846 h 7327740"/>
              <a:gd name="T48" fmla="*/ 4878800 w 9617660"/>
              <a:gd name="T49" fmla="*/ 7327740 h 7327740"/>
              <a:gd name="T50" fmla="*/ 5158679 w 9617660"/>
              <a:gd name="T51" fmla="*/ 7327740 h 7327740"/>
              <a:gd name="T52" fmla="*/ 1990957 w 9617660"/>
              <a:gd name="T53" fmla="*/ 7327740 h 7327740"/>
              <a:gd name="T54" fmla="*/ 1803311 w 9617660"/>
              <a:gd name="T55" fmla="*/ 7327740 h 7327740"/>
              <a:gd name="T56" fmla="*/ 2175423 w 9617660"/>
              <a:gd name="T57" fmla="*/ 7327740 h 7327740"/>
              <a:gd name="T58" fmla="*/ 1338967 w 9617660"/>
              <a:gd name="T59" fmla="*/ 7327740 h 7327740"/>
              <a:gd name="T60" fmla="*/ 1243553 w 9617660"/>
              <a:gd name="T61" fmla="*/ 7327740 h 7327740"/>
              <a:gd name="T62" fmla="*/ 1431199 w 9617660"/>
              <a:gd name="T63" fmla="*/ 7327740 h 7327740"/>
              <a:gd name="T64" fmla="*/ 591562 w 9617660"/>
              <a:gd name="T65" fmla="*/ 7327740 h 7327740"/>
              <a:gd name="T66" fmla="*/ 3482585 w 9617660"/>
              <a:gd name="T67" fmla="*/ 7327740 h 7327740"/>
              <a:gd name="T68" fmla="*/ 499330 w 9617660"/>
              <a:gd name="T69" fmla="*/ 7327740 h 7327740"/>
              <a:gd name="T70" fmla="*/ 2455302 w 9617660"/>
              <a:gd name="T71" fmla="*/ 7327740 h 7327740"/>
              <a:gd name="T72" fmla="*/ 2642948 w 9617660"/>
              <a:gd name="T73" fmla="*/ 7327740 h 7327740"/>
              <a:gd name="T74" fmla="*/ 8418633 w 9617660"/>
              <a:gd name="T75" fmla="*/ 7327740 h 7327740"/>
              <a:gd name="T76" fmla="*/ 9070624 w 9617660"/>
              <a:gd name="T77" fmla="*/ 7327740 h 7327740"/>
              <a:gd name="T78" fmla="*/ 9538149 w 9617660"/>
              <a:gd name="T79" fmla="*/ 7327740 h 7327740"/>
              <a:gd name="T80" fmla="*/ 8886158 w 9617660"/>
              <a:gd name="T81" fmla="*/ 7327740 h 7327740"/>
              <a:gd name="T82" fmla="*/ 8606279 w 9617660"/>
              <a:gd name="T83" fmla="*/ 7327740 h 7327740"/>
              <a:gd name="T84" fmla="*/ 8978391 w 9617660"/>
              <a:gd name="T85" fmla="*/ 7327740 h 7327740"/>
              <a:gd name="T86" fmla="*/ 9617660 w 9617660"/>
              <a:gd name="T87" fmla="*/ 7155996 h 7327740"/>
              <a:gd name="T88" fmla="*/ 4846995 w 9617660"/>
              <a:gd name="T89" fmla="*/ 0 h 7327740"/>
              <a:gd name="T90" fmla="*/ 4287237 w 9617660"/>
              <a:gd name="T91" fmla="*/ 0 h 7327740"/>
              <a:gd name="T92" fmla="*/ 4939228 w 9617660"/>
              <a:gd name="T93" fmla="*/ 0 h 7327740"/>
              <a:gd name="T94" fmla="*/ 5591219 w 9617660"/>
              <a:gd name="T95" fmla="*/ 0 h 7327740"/>
              <a:gd name="T96" fmla="*/ 5311340 w 9617660"/>
              <a:gd name="T97" fmla="*/ 0 h 7327740"/>
              <a:gd name="T98" fmla="*/ 6707555 w 9617660"/>
              <a:gd name="T99" fmla="*/ 0 h 7327740"/>
              <a:gd name="T100" fmla="*/ 9617660 w 9617660"/>
              <a:gd name="T101" fmla="*/ 4360387 h 7327740"/>
              <a:gd name="T102" fmla="*/ 6615322 w 9617660"/>
              <a:gd name="T103" fmla="*/ 0 h 7327740"/>
              <a:gd name="T104" fmla="*/ 9617660 w 9617660"/>
              <a:gd name="T105" fmla="*/ 4824732 h 7327740"/>
              <a:gd name="T106" fmla="*/ 9617660 w 9617660"/>
              <a:gd name="T107" fmla="*/ 3892862 h 7327740"/>
              <a:gd name="T108" fmla="*/ 9617660 w 9617660"/>
              <a:gd name="T109" fmla="*/ 4080508 h 7327740"/>
              <a:gd name="T110" fmla="*/ 6335443 w 9617660"/>
              <a:gd name="T111" fmla="*/ 0 h 7327740"/>
              <a:gd name="T112" fmla="*/ 6243210 w 9617660"/>
              <a:gd name="T113" fmla="*/ 0 h 7327740"/>
              <a:gd name="T114" fmla="*/ 9617660 w 9617660"/>
              <a:gd name="T115" fmla="*/ 5848834 h 7327740"/>
              <a:gd name="T116" fmla="*/ 6523089 w 9617660"/>
              <a:gd name="T117" fmla="*/ 0 h 7327740"/>
              <a:gd name="T118" fmla="*/ 9617660 w 9617660"/>
              <a:gd name="T119" fmla="*/ 5292257 h 7327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17660" h="7327740">
                <a:moveTo>
                  <a:pt x="0" y="4086869"/>
                </a:moveTo>
                <a:lnTo>
                  <a:pt x="4086870" y="0"/>
                </a:lnTo>
                <a:lnTo>
                  <a:pt x="4099591" y="0"/>
                </a:lnTo>
                <a:lnTo>
                  <a:pt x="0" y="4099591"/>
                </a:lnTo>
                <a:lnTo>
                  <a:pt x="0" y="4086869"/>
                </a:lnTo>
                <a:close/>
                <a:moveTo>
                  <a:pt x="0" y="4007358"/>
                </a:moveTo>
                <a:lnTo>
                  <a:pt x="4007358" y="0"/>
                </a:lnTo>
                <a:lnTo>
                  <a:pt x="3994637" y="0"/>
                </a:lnTo>
                <a:lnTo>
                  <a:pt x="0" y="3994636"/>
                </a:lnTo>
                <a:lnTo>
                  <a:pt x="0" y="4007358"/>
                </a:lnTo>
                <a:close/>
                <a:moveTo>
                  <a:pt x="0" y="92233"/>
                </a:moveTo>
                <a:lnTo>
                  <a:pt x="92233" y="0"/>
                </a:lnTo>
                <a:lnTo>
                  <a:pt x="79511" y="0"/>
                </a:lnTo>
                <a:lnTo>
                  <a:pt x="0" y="79511"/>
                </a:lnTo>
                <a:lnTo>
                  <a:pt x="0" y="92233"/>
                </a:lnTo>
                <a:close/>
                <a:moveTo>
                  <a:pt x="0" y="3915125"/>
                </a:moveTo>
                <a:lnTo>
                  <a:pt x="3915126" y="0"/>
                </a:lnTo>
                <a:lnTo>
                  <a:pt x="3899223" y="0"/>
                </a:lnTo>
                <a:lnTo>
                  <a:pt x="0" y="3899223"/>
                </a:lnTo>
                <a:lnTo>
                  <a:pt x="0" y="3915125"/>
                </a:lnTo>
                <a:close/>
                <a:moveTo>
                  <a:pt x="0" y="3819712"/>
                </a:moveTo>
                <a:lnTo>
                  <a:pt x="3819712" y="0"/>
                </a:lnTo>
                <a:lnTo>
                  <a:pt x="3806990" y="0"/>
                </a:lnTo>
                <a:lnTo>
                  <a:pt x="0" y="3806990"/>
                </a:lnTo>
                <a:lnTo>
                  <a:pt x="0" y="3819712"/>
                </a:lnTo>
                <a:close/>
                <a:moveTo>
                  <a:pt x="0" y="0"/>
                </a:moveTo>
                <a:lnTo>
                  <a:pt x="0" y="0"/>
                </a:lnTo>
                <a:close/>
                <a:moveTo>
                  <a:pt x="0" y="651991"/>
                </a:moveTo>
                <a:lnTo>
                  <a:pt x="651991" y="0"/>
                </a:lnTo>
                <a:lnTo>
                  <a:pt x="639269" y="0"/>
                </a:lnTo>
                <a:lnTo>
                  <a:pt x="0" y="639269"/>
                </a:lnTo>
                <a:lnTo>
                  <a:pt x="0" y="651991"/>
                </a:lnTo>
                <a:close/>
                <a:moveTo>
                  <a:pt x="0" y="1955972"/>
                </a:moveTo>
                <a:lnTo>
                  <a:pt x="1955973" y="0"/>
                </a:lnTo>
                <a:lnTo>
                  <a:pt x="1943251" y="0"/>
                </a:lnTo>
                <a:lnTo>
                  <a:pt x="0" y="1943251"/>
                </a:lnTo>
                <a:lnTo>
                  <a:pt x="0" y="1955972"/>
                </a:lnTo>
                <a:close/>
                <a:moveTo>
                  <a:pt x="0" y="1863740"/>
                </a:moveTo>
                <a:lnTo>
                  <a:pt x="1863740" y="0"/>
                </a:lnTo>
                <a:lnTo>
                  <a:pt x="1851018" y="0"/>
                </a:lnTo>
                <a:lnTo>
                  <a:pt x="0" y="1851018"/>
                </a:lnTo>
                <a:lnTo>
                  <a:pt x="0" y="1863740"/>
                </a:lnTo>
                <a:close/>
                <a:moveTo>
                  <a:pt x="0" y="1771507"/>
                </a:moveTo>
                <a:lnTo>
                  <a:pt x="1771507" y="0"/>
                </a:lnTo>
                <a:lnTo>
                  <a:pt x="1758785" y="0"/>
                </a:lnTo>
                <a:lnTo>
                  <a:pt x="0" y="1758785"/>
                </a:lnTo>
                <a:lnTo>
                  <a:pt x="0" y="1771507"/>
                </a:lnTo>
                <a:close/>
                <a:moveTo>
                  <a:pt x="0" y="2051386"/>
                </a:moveTo>
                <a:lnTo>
                  <a:pt x="2051386" y="0"/>
                </a:lnTo>
                <a:lnTo>
                  <a:pt x="2035484" y="0"/>
                </a:lnTo>
                <a:lnTo>
                  <a:pt x="0" y="2035483"/>
                </a:lnTo>
                <a:lnTo>
                  <a:pt x="0" y="2051386"/>
                </a:lnTo>
                <a:close/>
                <a:moveTo>
                  <a:pt x="0" y="747404"/>
                </a:moveTo>
                <a:lnTo>
                  <a:pt x="744224" y="0"/>
                </a:lnTo>
                <a:lnTo>
                  <a:pt x="731502" y="0"/>
                </a:lnTo>
                <a:lnTo>
                  <a:pt x="0" y="731502"/>
                </a:lnTo>
                <a:lnTo>
                  <a:pt x="0" y="747404"/>
                </a:lnTo>
                <a:close/>
                <a:moveTo>
                  <a:pt x="0" y="3727479"/>
                </a:moveTo>
                <a:lnTo>
                  <a:pt x="3727479" y="0"/>
                </a:lnTo>
                <a:lnTo>
                  <a:pt x="3714758" y="0"/>
                </a:lnTo>
                <a:lnTo>
                  <a:pt x="0" y="3714757"/>
                </a:lnTo>
                <a:lnTo>
                  <a:pt x="0" y="3727479"/>
                </a:lnTo>
                <a:close/>
                <a:moveTo>
                  <a:pt x="0" y="2235851"/>
                </a:moveTo>
                <a:lnTo>
                  <a:pt x="2235852" y="0"/>
                </a:lnTo>
                <a:lnTo>
                  <a:pt x="2223130" y="0"/>
                </a:lnTo>
                <a:lnTo>
                  <a:pt x="0" y="2223130"/>
                </a:lnTo>
                <a:lnTo>
                  <a:pt x="0" y="2235851"/>
                </a:lnTo>
                <a:close/>
                <a:moveTo>
                  <a:pt x="0" y="931870"/>
                </a:moveTo>
                <a:lnTo>
                  <a:pt x="931870" y="0"/>
                </a:lnTo>
                <a:lnTo>
                  <a:pt x="919148" y="0"/>
                </a:lnTo>
                <a:lnTo>
                  <a:pt x="0" y="919148"/>
                </a:lnTo>
                <a:lnTo>
                  <a:pt x="0" y="931870"/>
                </a:lnTo>
                <a:close/>
                <a:moveTo>
                  <a:pt x="0" y="2143618"/>
                </a:moveTo>
                <a:lnTo>
                  <a:pt x="2143619" y="0"/>
                </a:lnTo>
                <a:lnTo>
                  <a:pt x="2130897" y="0"/>
                </a:lnTo>
                <a:lnTo>
                  <a:pt x="0" y="2130897"/>
                </a:lnTo>
                <a:lnTo>
                  <a:pt x="0" y="2143618"/>
                </a:lnTo>
                <a:close/>
                <a:moveTo>
                  <a:pt x="0" y="559758"/>
                </a:moveTo>
                <a:lnTo>
                  <a:pt x="559758" y="0"/>
                </a:lnTo>
                <a:lnTo>
                  <a:pt x="547036" y="0"/>
                </a:lnTo>
                <a:lnTo>
                  <a:pt x="0" y="547036"/>
                </a:lnTo>
                <a:lnTo>
                  <a:pt x="0" y="559758"/>
                </a:lnTo>
                <a:close/>
                <a:moveTo>
                  <a:pt x="0" y="1211749"/>
                </a:moveTo>
                <a:lnTo>
                  <a:pt x="1211749" y="0"/>
                </a:lnTo>
                <a:lnTo>
                  <a:pt x="1199027" y="0"/>
                </a:lnTo>
                <a:lnTo>
                  <a:pt x="0" y="1199027"/>
                </a:lnTo>
                <a:lnTo>
                  <a:pt x="0" y="1211749"/>
                </a:lnTo>
                <a:close/>
                <a:moveTo>
                  <a:pt x="0" y="1676093"/>
                </a:moveTo>
                <a:lnTo>
                  <a:pt x="1676093" y="0"/>
                </a:lnTo>
                <a:lnTo>
                  <a:pt x="1663372" y="0"/>
                </a:lnTo>
                <a:lnTo>
                  <a:pt x="0" y="1663372"/>
                </a:lnTo>
                <a:lnTo>
                  <a:pt x="0" y="1676093"/>
                </a:lnTo>
                <a:close/>
                <a:moveTo>
                  <a:pt x="0" y="1024103"/>
                </a:moveTo>
                <a:lnTo>
                  <a:pt x="1024103" y="0"/>
                </a:lnTo>
                <a:lnTo>
                  <a:pt x="1011381" y="0"/>
                </a:lnTo>
                <a:lnTo>
                  <a:pt x="0" y="1011381"/>
                </a:lnTo>
                <a:lnTo>
                  <a:pt x="0" y="1024103"/>
                </a:lnTo>
                <a:close/>
                <a:moveTo>
                  <a:pt x="0" y="839637"/>
                </a:moveTo>
                <a:lnTo>
                  <a:pt x="839637" y="0"/>
                </a:lnTo>
                <a:lnTo>
                  <a:pt x="826915" y="0"/>
                </a:lnTo>
                <a:lnTo>
                  <a:pt x="0" y="826915"/>
                </a:lnTo>
                <a:lnTo>
                  <a:pt x="0" y="839637"/>
                </a:lnTo>
                <a:close/>
                <a:moveTo>
                  <a:pt x="0" y="1119516"/>
                </a:moveTo>
                <a:lnTo>
                  <a:pt x="1119516" y="0"/>
                </a:lnTo>
                <a:lnTo>
                  <a:pt x="1103614" y="0"/>
                </a:lnTo>
                <a:lnTo>
                  <a:pt x="0" y="1103614"/>
                </a:lnTo>
                <a:lnTo>
                  <a:pt x="0" y="1119516"/>
                </a:lnTo>
                <a:close/>
                <a:moveTo>
                  <a:pt x="0" y="1491628"/>
                </a:moveTo>
                <a:lnTo>
                  <a:pt x="1491628" y="0"/>
                </a:lnTo>
                <a:lnTo>
                  <a:pt x="1478906" y="0"/>
                </a:lnTo>
                <a:lnTo>
                  <a:pt x="0" y="1478906"/>
                </a:lnTo>
                <a:lnTo>
                  <a:pt x="0" y="1491628"/>
                </a:lnTo>
                <a:close/>
                <a:moveTo>
                  <a:pt x="0" y="1583861"/>
                </a:moveTo>
                <a:lnTo>
                  <a:pt x="1583861" y="0"/>
                </a:lnTo>
                <a:lnTo>
                  <a:pt x="1571139" y="0"/>
                </a:lnTo>
                <a:lnTo>
                  <a:pt x="0" y="1571139"/>
                </a:lnTo>
                <a:lnTo>
                  <a:pt x="0" y="1583861"/>
                </a:lnTo>
                <a:close/>
                <a:moveTo>
                  <a:pt x="0" y="1303982"/>
                </a:moveTo>
                <a:lnTo>
                  <a:pt x="1303982" y="0"/>
                </a:lnTo>
                <a:lnTo>
                  <a:pt x="1291260" y="0"/>
                </a:lnTo>
                <a:lnTo>
                  <a:pt x="0" y="1291260"/>
                </a:lnTo>
                <a:lnTo>
                  <a:pt x="0" y="1303982"/>
                </a:lnTo>
                <a:close/>
                <a:moveTo>
                  <a:pt x="0" y="1399395"/>
                </a:moveTo>
                <a:lnTo>
                  <a:pt x="1399395" y="0"/>
                </a:lnTo>
                <a:lnTo>
                  <a:pt x="1383493" y="0"/>
                </a:lnTo>
                <a:lnTo>
                  <a:pt x="0" y="1383493"/>
                </a:lnTo>
                <a:lnTo>
                  <a:pt x="0" y="1399395"/>
                </a:lnTo>
                <a:close/>
                <a:moveTo>
                  <a:pt x="0" y="2331265"/>
                </a:moveTo>
                <a:lnTo>
                  <a:pt x="2331265" y="0"/>
                </a:lnTo>
                <a:lnTo>
                  <a:pt x="2315363" y="0"/>
                </a:lnTo>
                <a:lnTo>
                  <a:pt x="0" y="2315362"/>
                </a:lnTo>
                <a:lnTo>
                  <a:pt x="0" y="2331265"/>
                </a:lnTo>
                <a:close/>
                <a:moveTo>
                  <a:pt x="0" y="3355367"/>
                </a:moveTo>
                <a:lnTo>
                  <a:pt x="3355368" y="0"/>
                </a:lnTo>
                <a:lnTo>
                  <a:pt x="3342646" y="0"/>
                </a:lnTo>
                <a:lnTo>
                  <a:pt x="0" y="3342645"/>
                </a:lnTo>
                <a:lnTo>
                  <a:pt x="0" y="3355367"/>
                </a:lnTo>
                <a:close/>
                <a:moveTo>
                  <a:pt x="0" y="3447600"/>
                </a:moveTo>
                <a:lnTo>
                  <a:pt x="3447600" y="0"/>
                </a:lnTo>
                <a:lnTo>
                  <a:pt x="3434879" y="0"/>
                </a:lnTo>
                <a:lnTo>
                  <a:pt x="0" y="3434878"/>
                </a:lnTo>
                <a:lnTo>
                  <a:pt x="0" y="3447600"/>
                </a:lnTo>
                <a:close/>
                <a:moveTo>
                  <a:pt x="0" y="3263134"/>
                </a:moveTo>
                <a:lnTo>
                  <a:pt x="3259954" y="0"/>
                </a:lnTo>
                <a:lnTo>
                  <a:pt x="3247232" y="0"/>
                </a:lnTo>
                <a:lnTo>
                  <a:pt x="0" y="3247232"/>
                </a:lnTo>
                <a:lnTo>
                  <a:pt x="0" y="3263134"/>
                </a:lnTo>
                <a:close/>
                <a:moveTo>
                  <a:pt x="0" y="3167721"/>
                </a:moveTo>
                <a:lnTo>
                  <a:pt x="3167721" y="0"/>
                </a:lnTo>
                <a:lnTo>
                  <a:pt x="3155000" y="0"/>
                </a:lnTo>
                <a:lnTo>
                  <a:pt x="0" y="3154999"/>
                </a:lnTo>
                <a:lnTo>
                  <a:pt x="0" y="3167721"/>
                </a:lnTo>
                <a:close/>
                <a:moveTo>
                  <a:pt x="0" y="3635246"/>
                </a:moveTo>
                <a:lnTo>
                  <a:pt x="3635247" y="0"/>
                </a:lnTo>
                <a:lnTo>
                  <a:pt x="3619344" y="0"/>
                </a:lnTo>
                <a:lnTo>
                  <a:pt x="0" y="3619344"/>
                </a:lnTo>
                <a:lnTo>
                  <a:pt x="0" y="3635246"/>
                </a:lnTo>
                <a:close/>
                <a:moveTo>
                  <a:pt x="0" y="187646"/>
                </a:moveTo>
                <a:lnTo>
                  <a:pt x="187646" y="0"/>
                </a:lnTo>
                <a:lnTo>
                  <a:pt x="171744" y="0"/>
                </a:lnTo>
                <a:lnTo>
                  <a:pt x="0" y="171744"/>
                </a:lnTo>
                <a:lnTo>
                  <a:pt x="0" y="187646"/>
                </a:lnTo>
                <a:close/>
                <a:moveTo>
                  <a:pt x="0" y="372112"/>
                </a:moveTo>
                <a:lnTo>
                  <a:pt x="372112" y="0"/>
                </a:lnTo>
                <a:lnTo>
                  <a:pt x="359390" y="0"/>
                </a:lnTo>
                <a:lnTo>
                  <a:pt x="0" y="359390"/>
                </a:lnTo>
                <a:lnTo>
                  <a:pt x="0" y="372112"/>
                </a:lnTo>
                <a:close/>
                <a:moveTo>
                  <a:pt x="0" y="3539833"/>
                </a:moveTo>
                <a:lnTo>
                  <a:pt x="3539833" y="0"/>
                </a:lnTo>
                <a:lnTo>
                  <a:pt x="3527111" y="0"/>
                </a:lnTo>
                <a:lnTo>
                  <a:pt x="0" y="3527111"/>
                </a:lnTo>
                <a:lnTo>
                  <a:pt x="0" y="3539833"/>
                </a:lnTo>
                <a:close/>
                <a:moveTo>
                  <a:pt x="0" y="279879"/>
                </a:moveTo>
                <a:lnTo>
                  <a:pt x="279879" y="0"/>
                </a:lnTo>
                <a:lnTo>
                  <a:pt x="267157" y="0"/>
                </a:lnTo>
                <a:lnTo>
                  <a:pt x="0" y="267157"/>
                </a:lnTo>
                <a:lnTo>
                  <a:pt x="0" y="279879"/>
                </a:lnTo>
                <a:close/>
                <a:moveTo>
                  <a:pt x="0" y="2795609"/>
                </a:moveTo>
                <a:lnTo>
                  <a:pt x="2795610" y="0"/>
                </a:lnTo>
                <a:lnTo>
                  <a:pt x="2782888" y="0"/>
                </a:lnTo>
                <a:lnTo>
                  <a:pt x="0" y="2782888"/>
                </a:lnTo>
                <a:lnTo>
                  <a:pt x="0" y="2795609"/>
                </a:lnTo>
                <a:close/>
                <a:moveTo>
                  <a:pt x="0" y="467525"/>
                </a:moveTo>
                <a:lnTo>
                  <a:pt x="467525" y="0"/>
                </a:lnTo>
                <a:lnTo>
                  <a:pt x="451623" y="0"/>
                </a:lnTo>
                <a:lnTo>
                  <a:pt x="0" y="451623"/>
                </a:lnTo>
                <a:lnTo>
                  <a:pt x="0" y="467525"/>
                </a:lnTo>
                <a:close/>
                <a:moveTo>
                  <a:pt x="0" y="2703376"/>
                </a:moveTo>
                <a:lnTo>
                  <a:pt x="2703377" y="0"/>
                </a:lnTo>
                <a:lnTo>
                  <a:pt x="2687474" y="0"/>
                </a:lnTo>
                <a:lnTo>
                  <a:pt x="0" y="2687474"/>
                </a:lnTo>
                <a:lnTo>
                  <a:pt x="0" y="2703376"/>
                </a:lnTo>
                <a:close/>
                <a:moveTo>
                  <a:pt x="0" y="2607963"/>
                </a:moveTo>
                <a:lnTo>
                  <a:pt x="2607963" y="0"/>
                </a:lnTo>
                <a:lnTo>
                  <a:pt x="2595242" y="0"/>
                </a:lnTo>
                <a:lnTo>
                  <a:pt x="0" y="2595241"/>
                </a:lnTo>
                <a:lnTo>
                  <a:pt x="0" y="2607963"/>
                </a:lnTo>
                <a:close/>
                <a:moveTo>
                  <a:pt x="0" y="2515730"/>
                </a:moveTo>
                <a:lnTo>
                  <a:pt x="2515731" y="0"/>
                </a:lnTo>
                <a:lnTo>
                  <a:pt x="2503009" y="0"/>
                </a:lnTo>
                <a:lnTo>
                  <a:pt x="0" y="2503009"/>
                </a:lnTo>
                <a:lnTo>
                  <a:pt x="0" y="2515730"/>
                </a:lnTo>
                <a:close/>
                <a:moveTo>
                  <a:pt x="0" y="2983255"/>
                </a:moveTo>
                <a:lnTo>
                  <a:pt x="2983256" y="0"/>
                </a:lnTo>
                <a:lnTo>
                  <a:pt x="2967353" y="0"/>
                </a:lnTo>
                <a:lnTo>
                  <a:pt x="0" y="2967353"/>
                </a:lnTo>
                <a:lnTo>
                  <a:pt x="0" y="2983255"/>
                </a:lnTo>
                <a:close/>
                <a:moveTo>
                  <a:pt x="0" y="2423497"/>
                </a:moveTo>
                <a:lnTo>
                  <a:pt x="2423498" y="0"/>
                </a:lnTo>
                <a:lnTo>
                  <a:pt x="2410776" y="0"/>
                </a:lnTo>
                <a:lnTo>
                  <a:pt x="0" y="2410776"/>
                </a:lnTo>
                <a:lnTo>
                  <a:pt x="0" y="2423497"/>
                </a:lnTo>
                <a:close/>
                <a:moveTo>
                  <a:pt x="0" y="3075488"/>
                </a:moveTo>
                <a:lnTo>
                  <a:pt x="3075489" y="0"/>
                </a:lnTo>
                <a:lnTo>
                  <a:pt x="3062767" y="0"/>
                </a:lnTo>
                <a:lnTo>
                  <a:pt x="0" y="3062766"/>
                </a:lnTo>
                <a:lnTo>
                  <a:pt x="0" y="3075488"/>
                </a:lnTo>
                <a:close/>
                <a:moveTo>
                  <a:pt x="0" y="2887842"/>
                </a:moveTo>
                <a:lnTo>
                  <a:pt x="2887842" y="0"/>
                </a:lnTo>
                <a:lnTo>
                  <a:pt x="2875121" y="0"/>
                </a:lnTo>
                <a:lnTo>
                  <a:pt x="0" y="2875120"/>
                </a:lnTo>
                <a:lnTo>
                  <a:pt x="0" y="2887842"/>
                </a:lnTo>
                <a:close/>
                <a:moveTo>
                  <a:pt x="7674409" y="7327740"/>
                </a:moveTo>
                <a:lnTo>
                  <a:pt x="9617660" y="5384490"/>
                </a:lnTo>
                <a:lnTo>
                  <a:pt x="9617660" y="5371768"/>
                </a:lnTo>
                <a:lnTo>
                  <a:pt x="7661688" y="7327740"/>
                </a:lnTo>
                <a:lnTo>
                  <a:pt x="7674409" y="7327740"/>
                </a:lnTo>
                <a:close/>
                <a:moveTo>
                  <a:pt x="4411275" y="7327740"/>
                </a:moveTo>
                <a:lnTo>
                  <a:pt x="9617660" y="2121355"/>
                </a:lnTo>
                <a:lnTo>
                  <a:pt x="9617660" y="2108634"/>
                </a:lnTo>
                <a:lnTo>
                  <a:pt x="4398553" y="7327740"/>
                </a:lnTo>
                <a:lnTo>
                  <a:pt x="4411275" y="7327740"/>
                </a:lnTo>
                <a:close/>
                <a:moveTo>
                  <a:pt x="127218" y="7327740"/>
                </a:moveTo>
                <a:lnTo>
                  <a:pt x="7454959" y="0"/>
                </a:lnTo>
                <a:lnTo>
                  <a:pt x="7442237" y="0"/>
                </a:lnTo>
                <a:lnTo>
                  <a:pt x="114496" y="7327740"/>
                </a:lnTo>
                <a:lnTo>
                  <a:pt x="127218" y="7327740"/>
                </a:lnTo>
                <a:close/>
                <a:moveTo>
                  <a:pt x="219450" y="7327740"/>
                </a:moveTo>
                <a:lnTo>
                  <a:pt x="7547192" y="0"/>
                </a:lnTo>
                <a:lnTo>
                  <a:pt x="7534470" y="0"/>
                </a:lnTo>
                <a:lnTo>
                  <a:pt x="206729" y="7327740"/>
                </a:lnTo>
                <a:lnTo>
                  <a:pt x="219450" y="7327740"/>
                </a:lnTo>
                <a:close/>
                <a:moveTo>
                  <a:pt x="4226809" y="7327740"/>
                </a:moveTo>
                <a:lnTo>
                  <a:pt x="9617660" y="1936890"/>
                </a:lnTo>
                <a:lnTo>
                  <a:pt x="9617660" y="1924168"/>
                </a:lnTo>
                <a:lnTo>
                  <a:pt x="4214087" y="7327740"/>
                </a:lnTo>
                <a:lnTo>
                  <a:pt x="4226809" y="7327740"/>
                </a:lnTo>
                <a:close/>
                <a:moveTo>
                  <a:pt x="4319042" y="7327740"/>
                </a:moveTo>
                <a:lnTo>
                  <a:pt x="9617660" y="2029123"/>
                </a:lnTo>
                <a:lnTo>
                  <a:pt x="9617660" y="2016401"/>
                </a:lnTo>
                <a:lnTo>
                  <a:pt x="4306320" y="7327740"/>
                </a:lnTo>
                <a:lnTo>
                  <a:pt x="4319042" y="7327740"/>
                </a:lnTo>
                <a:close/>
                <a:moveTo>
                  <a:pt x="4691154" y="7327740"/>
                </a:moveTo>
                <a:lnTo>
                  <a:pt x="9617660" y="2401234"/>
                </a:lnTo>
                <a:lnTo>
                  <a:pt x="9617660" y="2388513"/>
                </a:lnTo>
                <a:lnTo>
                  <a:pt x="4678432" y="7327740"/>
                </a:lnTo>
                <a:lnTo>
                  <a:pt x="4691154" y="7327740"/>
                </a:lnTo>
                <a:close/>
                <a:moveTo>
                  <a:pt x="4506688" y="7327740"/>
                </a:moveTo>
                <a:lnTo>
                  <a:pt x="9617660" y="2216769"/>
                </a:lnTo>
                <a:lnTo>
                  <a:pt x="9617660" y="2200866"/>
                </a:lnTo>
                <a:lnTo>
                  <a:pt x="4493966" y="7327740"/>
                </a:lnTo>
                <a:lnTo>
                  <a:pt x="4506688" y="7327740"/>
                </a:lnTo>
                <a:close/>
                <a:moveTo>
                  <a:pt x="4598921" y="7327740"/>
                </a:moveTo>
                <a:lnTo>
                  <a:pt x="9617660" y="2309002"/>
                </a:lnTo>
                <a:lnTo>
                  <a:pt x="9617660" y="2296280"/>
                </a:lnTo>
                <a:lnTo>
                  <a:pt x="4586199" y="7327740"/>
                </a:lnTo>
                <a:lnTo>
                  <a:pt x="4598921" y="7327740"/>
                </a:lnTo>
                <a:close/>
                <a:moveTo>
                  <a:pt x="3759284" y="7327740"/>
                </a:moveTo>
                <a:lnTo>
                  <a:pt x="9617660" y="1469365"/>
                </a:lnTo>
                <a:lnTo>
                  <a:pt x="9617660" y="1456643"/>
                </a:lnTo>
                <a:lnTo>
                  <a:pt x="3746562" y="7327740"/>
                </a:lnTo>
                <a:lnTo>
                  <a:pt x="3759284" y="7327740"/>
                </a:lnTo>
                <a:close/>
                <a:moveTo>
                  <a:pt x="3667051" y="7327740"/>
                </a:moveTo>
                <a:lnTo>
                  <a:pt x="9617660" y="1377132"/>
                </a:lnTo>
                <a:lnTo>
                  <a:pt x="9617660" y="1364410"/>
                </a:lnTo>
                <a:lnTo>
                  <a:pt x="3654329" y="7327740"/>
                </a:lnTo>
                <a:lnTo>
                  <a:pt x="3667051" y="7327740"/>
                </a:lnTo>
                <a:close/>
                <a:moveTo>
                  <a:pt x="34985" y="7327740"/>
                </a:moveTo>
                <a:lnTo>
                  <a:pt x="7359546" y="0"/>
                </a:lnTo>
                <a:lnTo>
                  <a:pt x="7346824" y="0"/>
                </a:lnTo>
                <a:lnTo>
                  <a:pt x="19083" y="7327740"/>
                </a:lnTo>
                <a:lnTo>
                  <a:pt x="34985" y="7327740"/>
                </a:lnTo>
                <a:close/>
                <a:moveTo>
                  <a:pt x="407097" y="7327740"/>
                </a:moveTo>
                <a:lnTo>
                  <a:pt x="7734838" y="0"/>
                </a:lnTo>
                <a:lnTo>
                  <a:pt x="7718936" y="0"/>
                </a:lnTo>
                <a:lnTo>
                  <a:pt x="394375" y="7327740"/>
                </a:lnTo>
                <a:lnTo>
                  <a:pt x="407097" y="7327740"/>
                </a:lnTo>
                <a:close/>
                <a:moveTo>
                  <a:pt x="4134576" y="7327740"/>
                </a:moveTo>
                <a:lnTo>
                  <a:pt x="9617660" y="1844657"/>
                </a:lnTo>
                <a:lnTo>
                  <a:pt x="9617660" y="1828755"/>
                </a:lnTo>
                <a:lnTo>
                  <a:pt x="4118674" y="7327740"/>
                </a:lnTo>
                <a:lnTo>
                  <a:pt x="4134576" y="7327740"/>
                </a:lnTo>
                <a:close/>
                <a:moveTo>
                  <a:pt x="3854697" y="7327740"/>
                </a:moveTo>
                <a:lnTo>
                  <a:pt x="9617660" y="1564778"/>
                </a:lnTo>
                <a:lnTo>
                  <a:pt x="9617660" y="1548876"/>
                </a:lnTo>
                <a:lnTo>
                  <a:pt x="3838795" y="7327740"/>
                </a:lnTo>
                <a:lnTo>
                  <a:pt x="3854697" y="7327740"/>
                </a:lnTo>
                <a:close/>
                <a:moveTo>
                  <a:pt x="311683" y="7327740"/>
                </a:moveTo>
                <a:lnTo>
                  <a:pt x="7639425" y="0"/>
                </a:lnTo>
                <a:lnTo>
                  <a:pt x="7626703" y="0"/>
                </a:lnTo>
                <a:lnTo>
                  <a:pt x="298962" y="7327740"/>
                </a:lnTo>
                <a:lnTo>
                  <a:pt x="311683" y="7327740"/>
                </a:lnTo>
                <a:close/>
                <a:moveTo>
                  <a:pt x="4039163" y="7327740"/>
                </a:moveTo>
                <a:lnTo>
                  <a:pt x="9617660" y="1749244"/>
                </a:lnTo>
                <a:lnTo>
                  <a:pt x="9617660" y="1736522"/>
                </a:lnTo>
                <a:lnTo>
                  <a:pt x="4026441" y="7327740"/>
                </a:lnTo>
                <a:lnTo>
                  <a:pt x="4039163" y="7327740"/>
                </a:lnTo>
                <a:close/>
                <a:moveTo>
                  <a:pt x="3946930" y="7327740"/>
                </a:moveTo>
                <a:lnTo>
                  <a:pt x="9617660" y="1657011"/>
                </a:lnTo>
                <a:lnTo>
                  <a:pt x="9617660" y="1644289"/>
                </a:lnTo>
                <a:lnTo>
                  <a:pt x="3934208" y="7327740"/>
                </a:lnTo>
                <a:lnTo>
                  <a:pt x="3946930" y="7327740"/>
                </a:lnTo>
                <a:close/>
                <a:moveTo>
                  <a:pt x="0" y="7267312"/>
                </a:moveTo>
                <a:lnTo>
                  <a:pt x="7267313" y="0"/>
                </a:lnTo>
                <a:lnTo>
                  <a:pt x="7254591" y="0"/>
                </a:lnTo>
                <a:lnTo>
                  <a:pt x="0" y="7254590"/>
                </a:lnTo>
                <a:lnTo>
                  <a:pt x="0" y="7267312"/>
                </a:lnTo>
                <a:close/>
                <a:moveTo>
                  <a:pt x="5343145" y="7327740"/>
                </a:moveTo>
                <a:lnTo>
                  <a:pt x="9617660" y="3053225"/>
                </a:lnTo>
                <a:lnTo>
                  <a:pt x="9617660" y="3040503"/>
                </a:lnTo>
                <a:lnTo>
                  <a:pt x="5330423" y="7327740"/>
                </a:lnTo>
                <a:lnTo>
                  <a:pt x="5343145" y="7327740"/>
                </a:lnTo>
                <a:close/>
                <a:moveTo>
                  <a:pt x="4786567" y="7327740"/>
                </a:moveTo>
                <a:lnTo>
                  <a:pt x="9617660" y="2496648"/>
                </a:lnTo>
                <a:lnTo>
                  <a:pt x="9617660" y="2480745"/>
                </a:lnTo>
                <a:lnTo>
                  <a:pt x="4770665" y="7327740"/>
                </a:lnTo>
                <a:lnTo>
                  <a:pt x="4786567" y="7327740"/>
                </a:lnTo>
                <a:close/>
                <a:moveTo>
                  <a:pt x="5438558" y="7327740"/>
                </a:moveTo>
                <a:lnTo>
                  <a:pt x="9617660" y="3148638"/>
                </a:lnTo>
                <a:lnTo>
                  <a:pt x="9617660" y="3132736"/>
                </a:lnTo>
                <a:lnTo>
                  <a:pt x="5422656" y="7327740"/>
                </a:lnTo>
                <a:lnTo>
                  <a:pt x="5438558" y="7327740"/>
                </a:lnTo>
                <a:close/>
                <a:moveTo>
                  <a:pt x="5623024" y="7327740"/>
                </a:moveTo>
                <a:lnTo>
                  <a:pt x="9617660" y="3333104"/>
                </a:lnTo>
                <a:lnTo>
                  <a:pt x="9617660" y="3320382"/>
                </a:lnTo>
                <a:lnTo>
                  <a:pt x="5610302" y="7327740"/>
                </a:lnTo>
                <a:lnTo>
                  <a:pt x="5623024" y="7327740"/>
                </a:lnTo>
                <a:close/>
                <a:moveTo>
                  <a:pt x="5530791" y="7327740"/>
                </a:moveTo>
                <a:lnTo>
                  <a:pt x="9617660" y="3240871"/>
                </a:lnTo>
                <a:lnTo>
                  <a:pt x="9617660" y="3228150"/>
                </a:lnTo>
                <a:lnTo>
                  <a:pt x="5518069" y="7327740"/>
                </a:lnTo>
                <a:lnTo>
                  <a:pt x="5530791" y="7327740"/>
                </a:lnTo>
                <a:close/>
                <a:moveTo>
                  <a:pt x="0" y="6987433"/>
                </a:moveTo>
                <a:lnTo>
                  <a:pt x="6987434" y="0"/>
                </a:lnTo>
                <a:lnTo>
                  <a:pt x="6974712" y="0"/>
                </a:lnTo>
                <a:lnTo>
                  <a:pt x="0" y="6974711"/>
                </a:lnTo>
                <a:lnTo>
                  <a:pt x="0" y="6987433"/>
                </a:lnTo>
                <a:close/>
                <a:moveTo>
                  <a:pt x="5718437" y="7327740"/>
                </a:moveTo>
                <a:lnTo>
                  <a:pt x="9617660" y="3428517"/>
                </a:lnTo>
                <a:lnTo>
                  <a:pt x="9617660" y="3412615"/>
                </a:lnTo>
                <a:lnTo>
                  <a:pt x="5702535" y="7327740"/>
                </a:lnTo>
                <a:lnTo>
                  <a:pt x="5718437" y="7327740"/>
                </a:lnTo>
                <a:close/>
                <a:moveTo>
                  <a:pt x="5810670" y="7327740"/>
                </a:moveTo>
                <a:lnTo>
                  <a:pt x="9617660" y="3520750"/>
                </a:lnTo>
                <a:lnTo>
                  <a:pt x="9617660" y="3508028"/>
                </a:lnTo>
                <a:lnTo>
                  <a:pt x="5797948" y="7327740"/>
                </a:lnTo>
                <a:lnTo>
                  <a:pt x="5810670" y="7327740"/>
                </a:lnTo>
                <a:close/>
                <a:moveTo>
                  <a:pt x="0" y="7082846"/>
                </a:moveTo>
                <a:lnTo>
                  <a:pt x="7082847" y="0"/>
                </a:lnTo>
                <a:lnTo>
                  <a:pt x="7066945" y="0"/>
                </a:lnTo>
                <a:lnTo>
                  <a:pt x="0" y="7066944"/>
                </a:lnTo>
                <a:lnTo>
                  <a:pt x="0" y="7082846"/>
                </a:lnTo>
                <a:close/>
                <a:moveTo>
                  <a:pt x="4971033" y="7327740"/>
                </a:moveTo>
                <a:lnTo>
                  <a:pt x="9617660" y="2681113"/>
                </a:lnTo>
                <a:lnTo>
                  <a:pt x="9617660" y="2668392"/>
                </a:lnTo>
                <a:lnTo>
                  <a:pt x="4958311" y="7327740"/>
                </a:lnTo>
                <a:lnTo>
                  <a:pt x="4971033" y="7327740"/>
                </a:lnTo>
                <a:close/>
                <a:moveTo>
                  <a:pt x="3574818" y="7327740"/>
                </a:moveTo>
                <a:lnTo>
                  <a:pt x="9617660" y="1284899"/>
                </a:lnTo>
                <a:lnTo>
                  <a:pt x="9617660" y="1272177"/>
                </a:lnTo>
                <a:lnTo>
                  <a:pt x="3562096" y="7327740"/>
                </a:lnTo>
                <a:lnTo>
                  <a:pt x="3574818" y="7327740"/>
                </a:lnTo>
                <a:close/>
                <a:moveTo>
                  <a:pt x="4878800" y="7327740"/>
                </a:moveTo>
                <a:lnTo>
                  <a:pt x="9617660" y="2588880"/>
                </a:lnTo>
                <a:lnTo>
                  <a:pt x="9617660" y="2576159"/>
                </a:lnTo>
                <a:lnTo>
                  <a:pt x="4866078" y="7327740"/>
                </a:lnTo>
                <a:lnTo>
                  <a:pt x="4878800" y="7327740"/>
                </a:lnTo>
                <a:close/>
                <a:moveTo>
                  <a:pt x="5250912" y="7327740"/>
                </a:moveTo>
                <a:lnTo>
                  <a:pt x="9617660" y="2960992"/>
                </a:lnTo>
                <a:lnTo>
                  <a:pt x="9617660" y="2948271"/>
                </a:lnTo>
                <a:lnTo>
                  <a:pt x="5238190" y="7327740"/>
                </a:lnTo>
                <a:lnTo>
                  <a:pt x="5250912" y="7327740"/>
                </a:lnTo>
                <a:close/>
                <a:moveTo>
                  <a:pt x="0" y="7175079"/>
                </a:moveTo>
                <a:lnTo>
                  <a:pt x="7175080" y="0"/>
                </a:lnTo>
                <a:lnTo>
                  <a:pt x="7162358" y="0"/>
                </a:lnTo>
                <a:lnTo>
                  <a:pt x="0" y="7162357"/>
                </a:lnTo>
                <a:lnTo>
                  <a:pt x="0" y="7175079"/>
                </a:lnTo>
                <a:close/>
                <a:moveTo>
                  <a:pt x="5158679" y="7327740"/>
                </a:moveTo>
                <a:lnTo>
                  <a:pt x="9617660" y="2868759"/>
                </a:lnTo>
                <a:lnTo>
                  <a:pt x="9617660" y="2856038"/>
                </a:lnTo>
                <a:lnTo>
                  <a:pt x="5145957" y="7327740"/>
                </a:lnTo>
                <a:lnTo>
                  <a:pt x="5158679" y="7327740"/>
                </a:lnTo>
                <a:close/>
                <a:moveTo>
                  <a:pt x="5066446" y="7327740"/>
                </a:moveTo>
                <a:lnTo>
                  <a:pt x="9617660" y="2773346"/>
                </a:lnTo>
                <a:lnTo>
                  <a:pt x="9617660" y="2760624"/>
                </a:lnTo>
                <a:lnTo>
                  <a:pt x="5050544" y="7327740"/>
                </a:lnTo>
                <a:lnTo>
                  <a:pt x="5066446" y="7327740"/>
                </a:lnTo>
                <a:close/>
                <a:moveTo>
                  <a:pt x="1898725" y="7327740"/>
                </a:moveTo>
                <a:lnTo>
                  <a:pt x="9223285" y="0"/>
                </a:lnTo>
                <a:lnTo>
                  <a:pt x="9210563" y="0"/>
                </a:lnTo>
                <a:lnTo>
                  <a:pt x="1882822" y="7327740"/>
                </a:lnTo>
                <a:lnTo>
                  <a:pt x="1898725" y="7327740"/>
                </a:lnTo>
                <a:close/>
                <a:moveTo>
                  <a:pt x="1990957" y="7327740"/>
                </a:moveTo>
                <a:lnTo>
                  <a:pt x="9318698" y="0"/>
                </a:lnTo>
                <a:lnTo>
                  <a:pt x="9302796" y="0"/>
                </a:lnTo>
                <a:lnTo>
                  <a:pt x="1978236" y="7327740"/>
                </a:lnTo>
                <a:lnTo>
                  <a:pt x="1990957" y="7327740"/>
                </a:lnTo>
                <a:close/>
                <a:moveTo>
                  <a:pt x="5902903" y="7327740"/>
                </a:moveTo>
                <a:lnTo>
                  <a:pt x="9617660" y="3612983"/>
                </a:lnTo>
                <a:lnTo>
                  <a:pt x="9617660" y="3600261"/>
                </a:lnTo>
                <a:lnTo>
                  <a:pt x="5890181" y="7327740"/>
                </a:lnTo>
                <a:lnTo>
                  <a:pt x="5902903" y="7327740"/>
                </a:lnTo>
                <a:close/>
                <a:moveTo>
                  <a:pt x="966855" y="7327740"/>
                </a:moveTo>
                <a:lnTo>
                  <a:pt x="8291415" y="0"/>
                </a:lnTo>
                <a:lnTo>
                  <a:pt x="8278693" y="0"/>
                </a:lnTo>
                <a:lnTo>
                  <a:pt x="950952" y="7327740"/>
                </a:lnTo>
                <a:lnTo>
                  <a:pt x="966855" y="7327740"/>
                </a:lnTo>
                <a:close/>
                <a:moveTo>
                  <a:pt x="1803311" y="7327740"/>
                </a:moveTo>
                <a:lnTo>
                  <a:pt x="9131052" y="0"/>
                </a:lnTo>
                <a:lnTo>
                  <a:pt x="9118330" y="0"/>
                </a:lnTo>
                <a:lnTo>
                  <a:pt x="1790589" y="7327740"/>
                </a:lnTo>
                <a:lnTo>
                  <a:pt x="1803311" y="7327740"/>
                </a:lnTo>
                <a:close/>
                <a:moveTo>
                  <a:pt x="2083190" y="7327740"/>
                </a:moveTo>
                <a:lnTo>
                  <a:pt x="9410931" y="0"/>
                </a:lnTo>
                <a:lnTo>
                  <a:pt x="9398209" y="0"/>
                </a:lnTo>
                <a:lnTo>
                  <a:pt x="2070468" y="7327740"/>
                </a:lnTo>
                <a:lnTo>
                  <a:pt x="2083190" y="7327740"/>
                </a:lnTo>
                <a:close/>
                <a:moveTo>
                  <a:pt x="871441" y="7327740"/>
                </a:moveTo>
                <a:lnTo>
                  <a:pt x="8199182" y="0"/>
                </a:lnTo>
                <a:lnTo>
                  <a:pt x="8186460" y="0"/>
                </a:lnTo>
                <a:lnTo>
                  <a:pt x="858720" y="7327740"/>
                </a:lnTo>
                <a:lnTo>
                  <a:pt x="871441" y="7327740"/>
                </a:lnTo>
                <a:close/>
                <a:moveTo>
                  <a:pt x="2175423" y="7327740"/>
                </a:moveTo>
                <a:lnTo>
                  <a:pt x="9503164" y="0"/>
                </a:lnTo>
                <a:lnTo>
                  <a:pt x="9490442" y="0"/>
                </a:lnTo>
                <a:lnTo>
                  <a:pt x="2162701" y="7327740"/>
                </a:lnTo>
                <a:lnTo>
                  <a:pt x="2175423" y="7327740"/>
                </a:lnTo>
                <a:close/>
                <a:moveTo>
                  <a:pt x="2270836" y="7327740"/>
                </a:moveTo>
                <a:lnTo>
                  <a:pt x="9598577" y="0"/>
                </a:lnTo>
                <a:lnTo>
                  <a:pt x="9582675" y="0"/>
                </a:lnTo>
                <a:lnTo>
                  <a:pt x="2254934" y="7327740"/>
                </a:lnTo>
                <a:lnTo>
                  <a:pt x="2270836" y="7327740"/>
                </a:lnTo>
                <a:close/>
                <a:moveTo>
                  <a:pt x="1711078" y="7327740"/>
                </a:moveTo>
                <a:lnTo>
                  <a:pt x="9038819" y="0"/>
                </a:lnTo>
                <a:lnTo>
                  <a:pt x="9026097" y="0"/>
                </a:lnTo>
                <a:lnTo>
                  <a:pt x="1698357" y="7327740"/>
                </a:lnTo>
                <a:lnTo>
                  <a:pt x="1711078" y="7327740"/>
                </a:lnTo>
                <a:close/>
                <a:moveTo>
                  <a:pt x="1338967" y="7327740"/>
                </a:moveTo>
                <a:lnTo>
                  <a:pt x="8666707" y="0"/>
                </a:lnTo>
                <a:lnTo>
                  <a:pt x="8650805" y="0"/>
                </a:lnTo>
                <a:lnTo>
                  <a:pt x="1323064" y="7327740"/>
                </a:lnTo>
                <a:lnTo>
                  <a:pt x="1338967" y="7327740"/>
                </a:lnTo>
                <a:close/>
                <a:moveTo>
                  <a:pt x="1151320" y="7327740"/>
                </a:moveTo>
                <a:lnTo>
                  <a:pt x="8479061" y="0"/>
                </a:lnTo>
                <a:lnTo>
                  <a:pt x="8466339" y="0"/>
                </a:lnTo>
                <a:lnTo>
                  <a:pt x="1138599" y="7327740"/>
                </a:lnTo>
                <a:lnTo>
                  <a:pt x="1151320" y="7327740"/>
                </a:lnTo>
                <a:close/>
                <a:moveTo>
                  <a:pt x="1059088" y="7327740"/>
                </a:moveTo>
                <a:lnTo>
                  <a:pt x="8386828" y="0"/>
                </a:lnTo>
                <a:lnTo>
                  <a:pt x="8374107" y="0"/>
                </a:lnTo>
                <a:lnTo>
                  <a:pt x="1046366" y="7327740"/>
                </a:lnTo>
                <a:lnTo>
                  <a:pt x="1059088" y="7327740"/>
                </a:lnTo>
                <a:close/>
                <a:moveTo>
                  <a:pt x="1243553" y="7327740"/>
                </a:moveTo>
                <a:lnTo>
                  <a:pt x="8571294" y="0"/>
                </a:lnTo>
                <a:lnTo>
                  <a:pt x="8558572" y="0"/>
                </a:lnTo>
                <a:lnTo>
                  <a:pt x="1230831" y="7327740"/>
                </a:lnTo>
                <a:lnTo>
                  <a:pt x="1243553" y="7327740"/>
                </a:lnTo>
                <a:close/>
                <a:moveTo>
                  <a:pt x="1618846" y="7327740"/>
                </a:moveTo>
                <a:lnTo>
                  <a:pt x="8946586" y="0"/>
                </a:lnTo>
                <a:lnTo>
                  <a:pt x="8930684" y="0"/>
                </a:lnTo>
                <a:lnTo>
                  <a:pt x="1602943" y="7327740"/>
                </a:lnTo>
                <a:lnTo>
                  <a:pt x="1618846" y="7327740"/>
                </a:lnTo>
                <a:close/>
                <a:moveTo>
                  <a:pt x="1523432" y="7327740"/>
                </a:moveTo>
                <a:lnTo>
                  <a:pt x="8851173" y="0"/>
                </a:lnTo>
                <a:lnTo>
                  <a:pt x="8838451" y="0"/>
                </a:lnTo>
                <a:lnTo>
                  <a:pt x="1510710" y="7327740"/>
                </a:lnTo>
                <a:lnTo>
                  <a:pt x="1523432" y="7327740"/>
                </a:lnTo>
                <a:close/>
                <a:moveTo>
                  <a:pt x="1431199" y="7327740"/>
                </a:moveTo>
                <a:lnTo>
                  <a:pt x="8758940" y="0"/>
                </a:lnTo>
                <a:lnTo>
                  <a:pt x="8746218" y="0"/>
                </a:lnTo>
                <a:lnTo>
                  <a:pt x="1418478" y="7327740"/>
                </a:lnTo>
                <a:lnTo>
                  <a:pt x="1431199" y="7327740"/>
                </a:lnTo>
                <a:close/>
                <a:moveTo>
                  <a:pt x="3387172" y="7327740"/>
                </a:moveTo>
                <a:lnTo>
                  <a:pt x="9617660" y="1097253"/>
                </a:lnTo>
                <a:lnTo>
                  <a:pt x="9617660" y="1084531"/>
                </a:lnTo>
                <a:lnTo>
                  <a:pt x="3374450" y="7327740"/>
                </a:lnTo>
                <a:lnTo>
                  <a:pt x="3387172" y="7327740"/>
                </a:lnTo>
                <a:close/>
                <a:moveTo>
                  <a:pt x="3202706" y="7327740"/>
                </a:moveTo>
                <a:lnTo>
                  <a:pt x="9617660" y="912787"/>
                </a:lnTo>
                <a:lnTo>
                  <a:pt x="9617660" y="896885"/>
                </a:lnTo>
                <a:lnTo>
                  <a:pt x="3186804" y="7327740"/>
                </a:lnTo>
                <a:lnTo>
                  <a:pt x="3202706" y="7327740"/>
                </a:lnTo>
                <a:close/>
                <a:moveTo>
                  <a:pt x="591562" y="7327740"/>
                </a:moveTo>
                <a:lnTo>
                  <a:pt x="7919304" y="0"/>
                </a:lnTo>
                <a:lnTo>
                  <a:pt x="7906582" y="0"/>
                </a:lnTo>
                <a:lnTo>
                  <a:pt x="578841" y="7327740"/>
                </a:lnTo>
                <a:lnTo>
                  <a:pt x="591562" y="7327740"/>
                </a:lnTo>
                <a:close/>
                <a:moveTo>
                  <a:pt x="3107293" y="7327740"/>
                </a:moveTo>
                <a:lnTo>
                  <a:pt x="9617660" y="817374"/>
                </a:lnTo>
                <a:lnTo>
                  <a:pt x="9617660" y="804652"/>
                </a:lnTo>
                <a:lnTo>
                  <a:pt x="3094571" y="7327740"/>
                </a:lnTo>
                <a:lnTo>
                  <a:pt x="3107293" y="7327740"/>
                </a:lnTo>
                <a:close/>
                <a:moveTo>
                  <a:pt x="3015060" y="7327740"/>
                </a:moveTo>
                <a:lnTo>
                  <a:pt x="9617660" y="725141"/>
                </a:lnTo>
                <a:lnTo>
                  <a:pt x="9617660" y="712419"/>
                </a:lnTo>
                <a:lnTo>
                  <a:pt x="3002338" y="7327740"/>
                </a:lnTo>
                <a:lnTo>
                  <a:pt x="3015060" y="7327740"/>
                </a:lnTo>
                <a:close/>
                <a:moveTo>
                  <a:pt x="3482585" y="7327740"/>
                </a:moveTo>
                <a:lnTo>
                  <a:pt x="9617660" y="1189486"/>
                </a:lnTo>
                <a:lnTo>
                  <a:pt x="9617660" y="1176764"/>
                </a:lnTo>
                <a:lnTo>
                  <a:pt x="3466683" y="7327740"/>
                </a:lnTo>
                <a:lnTo>
                  <a:pt x="3482585" y="7327740"/>
                </a:lnTo>
                <a:close/>
                <a:moveTo>
                  <a:pt x="3294939" y="7327740"/>
                </a:moveTo>
                <a:lnTo>
                  <a:pt x="9617660" y="1005020"/>
                </a:lnTo>
                <a:lnTo>
                  <a:pt x="9617660" y="992298"/>
                </a:lnTo>
                <a:lnTo>
                  <a:pt x="3282217" y="7327740"/>
                </a:lnTo>
                <a:lnTo>
                  <a:pt x="3294939" y="7327740"/>
                </a:lnTo>
                <a:close/>
                <a:moveTo>
                  <a:pt x="2363069" y="7327740"/>
                </a:moveTo>
                <a:lnTo>
                  <a:pt x="9617660" y="73150"/>
                </a:lnTo>
                <a:lnTo>
                  <a:pt x="9617660" y="60428"/>
                </a:lnTo>
                <a:lnTo>
                  <a:pt x="2350347" y="7327740"/>
                </a:lnTo>
                <a:lnTo>
                  <a:pt x="2363069" y="7327740"/>
                </a:lnTo>
                <a:close/>
                <a:moveTo>
                  <a:pt x="499330" y="7327740"/>
                </a:moveTo>
                <a:lnTo>
                  <a:pt x="7827071" y="0"/>
                </a:lnTo>
                <a:lnTo>
                  <a:pt x="7814349" y="0"/>
                </a:lnTo>
                <a:lnTo>
                  <a:pt x="486608" y="7327740"/>
                </a:lnTo>
                <a:lnTo>
                  <a:pt x="499330" y="7327740"/>
                </a:lnTo>
                <a:close/>
                <a:moveTo>
                  <a:pt x="2922827" y="7327740"/>
                </a:moveTo>
                <a:lnTo>
                  <a:pt x="9617660" y="632908"/>
                </a:lnTo>
                <a:lnTo>
                  <a:pt x="9617660" y="617006"/>
                </a:lnTo>
                <a:lnTo>
                  <a:pt x="2910105" y="7327740"/>
                </a:lnTo>
                <a:lnTo>
                  <a:pt x="2922827" y="7327740"/>
                </a:lnTo>
                <a:close/>
                <a:moveTo>
                  <a:pt x="779208" y="7327740"/>
                </a:moveTo>
                <a:lnTo>
                  <a:pt x="8106950" y="0"/>
                </a:lnTo>
                <a:lnTo>
                  <a:pt x="8094228" y="0"/>
                </a:lnTo>
                <a:lnTo>
                  <a:pt x="766487" y="7327740"/>
                </a:lnTo>
                <a:lnTo>
                  <a:pt x="779208" y="7327740"/>
                </a:lnTo>
                <a:close/>
                <a:moveTo>
                  <a:pt x="2455302" y="7327740"/>
                </a:moveTo>
                <a:lnTo>
                  <a:pt x="9617660" y="165383"/>
                </a:lnTo>
                <a:lnTo>
                  <a:pt x="9617660" y="152661"/>
                </a:lnTo>
                <a:lnTo>
                  <a:pt x="2442580" y="7327740"/>
                </a:lnTo>
                <a:lnTo>
                  <a:pt x="2455302" y="7327740"/>
                </a:lnTo>
                <a:close/>
                <a:moveTo>
                  <a:pt x="2550715" y="7327740"/>
                </a:moveTo>
                <a:lnTo>
                  <a:pt x="9617660" y="257616"/>
                </a:lnTo>
                <a:lnTo>
                  <a:pt x="9617660" y="244894"/>
                </a:lnTo>
                <a:lnTo>
                  <a:pt x="2534813" y="7327740"/>
                </a:lnTo>
                <a:lnTo>
                  <a:pt x="2550715" y="7327740"/>
                </a:lnTo>
                <a:close/>
                <a:moveTo>
                  <a:pt x="2735181" y="7327740"/>
                </a:moveTo>
                <a:lnTo>
                  <a:pt x="9617660" y="445262"/>
                </a:lnTo>
                <a:lnTo>
                  <a:pt x="9617660" y="432540"/>
                </a:lnTo>
                <a:lnTo>
                  <a:pt x="2722459" y="7327740"/>
                </a:lnTo>
                <a:lnTo>
                  <a:pt x="2735181" y="7327740"/>
                </a:lnTo>
                <a:close/>
                <a:moveTo>
                  <a:pt x="2642948" y="7327740"/>
                </a:moveTo>
                <a:lnTo>
                  <a:pt x="9617660" y="353029"/>
                </a:lnTo>
                <a:lnTo>
                  <a:pt x="9617660" y="340307"/>
                </a:lnTo>
                <a:lnTo>
                  <a:pt x="2630226" y="7327740"/>
                </a:lnTo>
                <a:lnTo>
                  <a:pt x="2642948" y="7327740"/>
                </a:lnTo>
                <a:close/>
                <a:moveTo>
                  <a:pt x="686976" y="7327740"/>
                </a:moveTo>
                <a:lnTo>
                  <a:pt x="8014717" y="0"/>
                </a:lnTo>
                <a:lnTo>
                  <a:pt x="7998815" y="0"/>
                </a:lnTo>
                <a:lnTo>
                  <a:pt x="671073" y="7327740"/>
                </a:lnTo>
                <a:lnTo>
                  <a:pt x="686976" y="7327740"/>
                </a:lnTo>
                <a:close/>
                <a:moveTo>
                  <a:pt x="2827414" y="7327740"/>
                </a:moveTo>
                <a:lnTo>
                  <a:pt x="9617660" y="537495"/>
                </a:lnTo>
                <a:lnTo>
                  <a:pt x="9617660" y="524773"/>
                </a:lnTo>
                <a:lnTo>
                  <a:pt x="2814692" y="7327740"/>
                </a:lnTo>
                <a:lnTo>
                  <a:pt x="2827414" y="7327740"/>
                </a:lnTo>
                <a:close/>
                <a:moveTo>
                  <a:pt x="8418633" y="7327740"/>
                </a:moveTo>
                <a:lnTo>
                  <a:pt x="9617660" y="6128713"/>
                </a:lnTo>
                <a:lnTo>
                  <a:pt x="9617660" y="6115991"/>
                </a:lnTo>
                <a:lnTo>
                  <a:pt x="8405911" y="7327740"/>
                </a:lnTo>
                <a:lnTo>
                  <a:pt x="8418633" y="7327740"/>
                </a:lnTo>
                <a:close/>
                <a:moveTo>
                  <a:pt x="0" y="5871097"/>
                </a:moveTo>
                <a:lnTo>
                  <a:pt x="5871098" y="0"/>
                </a:lnTo>
                <a:lnTo>
                  <a:pt x="5858376" y="0"/>
                </a:lnTo>
                <a:lnTo>
                  <a:pt x="0" y="5858376"/>
                </a:lnTo>
                <a:lnTo>
                  <a:pt x="0" y="5871097"/>
                </a:lnTo>
                <a:close/>
                <a:moveTo>
                  <a:pt x="9258270" y="7327740"/>
                </a:moveTo>
                <a:lnTo>
                  <a:pt x="9617660" y="6968350"/>
                </a:lnTo>
                <a:lnTo>
                  <a:pt x="9617660" y="6955628"/>
                </a:lnTo>
                <a:lnTo>
                  <a:pt x="9245548" y="7327740"/>
                </a:lnTo>
                <a:lnTo>
                  <a:pt x="9258270" y="7327740"/>
                </a:lnTo>
                <a:close/>
                <a:moveTo>
                  <a:pt x="9070624" y="7327740"/>
                </a:moveTo>
                <a:lnTo>
                  <a:pt x="9617660" y="6780704"/>
                </a:lnTo>
                <a:lnTo>
                  <a:pt x="9617660" y="6767982"/>
                </a:lnTo>
                <a:lnTo>
                  <a:pt x="9057902" y="7327740"/>
                </a:lnTo>
                <a:lnTo>
                  <a:pt x="9070624" y="7327740"/>
                </a:lnTo>
                <a:close/>
                <a:moveTo>
                  <a:pt x="9350503" y="7327740"/>
                </a:moveTo>
                <a:lnTo>
                  <a:pt x="9617660" y="7060583"/>
                </a:lnTo>
                <a:lnTo>
                  <a:pt x="9617660" y="7047861"/>
                </a:lnTo>
                <a:lnTo>
                  <a:pt x="9337781" y="7327740"/>
                </a:lnTo>
                <a:lnTo>
                  <a:pt x="9350503" y="7327740"/>
                </a:lnTo>
                <a:close/>
                <a:moveTo>
                  <a:pt x="9166037" y="7327740"/>
                </a:moveTo>
                <a:lnTo>
                  <a:pt x="9617660" y="6876117"/>
                </a:lnTo>
                <a:lnTo>
                  <a:pt x="9617660" y="6860215"/>
                </a:lnTo>
                <a:lnTo>
                  <a:pt x="9150135" y="7327740"/>
                </a:lnTo>
                <a:lnTo>
                  <a:pt x="9166037" y="7327740"/>
                </a:lnTo>
                <a:close/>
                <a:moveTo>
                  <a:pt x="9538149" y="7327740"/>
                </a:moveTo>
                <a:lnTo>
                  <a:pt x="9617660" y="7248229"/>
                </a:lnTo>
                <a:lnTo>
                  <a:pt x="9617660" y="7235507"/>
                </a:lnTo>
                <a:lnTo>
                  <a:pt x="9525427" y="7327740"/>
                </a:lnTo>
                <a:lnTo>
                  <a:pt x="9538149" y="7327740"/>
                </a:lnTo>
                <a:close/>
                <a:moveTo>
                  <a:pt x="0" y="4191824"/>
                </a:moveTo>
                <a:lnTo>
                  <a:pt x="4191824" y="0"/>
                </a:lnTo>
                <a:lnTo>
                  <a:pt x="4179102" y="0"/>
                </a:lnTo>
                <a:lnTo>
                  <a:pt x="0" y="4179102"/>
                </a:lnTo>
                <a:lnTo>
                  <a:pt x="0" y="4191824"/>
                </a:lnTo>
                <a:close/>
                <a:moveTo>
                  <a:pt x="0" y="5778864"/>
                </a:moveTo>
                <a:lnTo>
                  <a:pt x="5775685" y="0"/>
                </a:lnTo>
                <a:lnTo>
                  <a:pt x="5762963" y="0"/>
                </a:lnTo>
                <a:lnTo>
                  <a:pt x="0" y="5762962"/>
                </a:lnTo>
                <a:lnTo>
                  <a:pt x="0" y="5778864"/>
                </a:lnTo>
                <a:close/>
                <a:moveTo>
                  <a:pt x="8886158" y="7327740"/>
                </a:moveTo>
                <a:lnTo>
                  <a:pt x="9617660" y="6596238"/>
                </a:lnTo>
                <a:lnTo>
                  <a:pt x="9617660" y="6580336"/>
                </a:lnTo>
                <a:lnTo>
                  <a:pt x="8870256" y="7327740"/>
                </a:lnTo>
                <a:lnTo>
                  <a:pt x="8886158" y="7327740"/>
                </a:lnTo>
                <a:close/>
                <a:moveTo>
                  <a:pt x="0" y="6055563"/>
                </a:moveTo>
                <a:lnTo>
                  <a:pt x="6055564" y="0"/>
                </a:lnTo>
                <a:lnTo>
                  <a:pt x="6042842" y="0"/>
                </a:lnTo>
                <a:lnTo>
                  <a:pt x="0" y="6042841"/>
                </a:lnTo>
                <a:lnTo>
                  <a:pt x="0" y="6055563"/>
                </a:lnTo>
                <a:close/>
                <a:moveTo>
                  <a:pt x="8698512" y="7327740"/>
                </a:moveTo>
                <a:lnTo>
                  <a:pt x="9617660" y="6408592"/>
                </a:lnTo>
                <a:lnTo>
                  <a:pt x="9617660" y="6395870"/>
                </a:lnTo>
                <a:lnTo>
                  <a:pt x="8685790" y="7327740"/>
                </a:lnTo>
                <a:lnTo>
                  <a:pt x="8698512" y="7327740"/>
                </a:lnTo>
                <a:close/>
                <a:moveTo>
                  <a:pt x="8606279" y="7327740"/>
                </a:moveTo>
                <a:lnTo>
                  <a:pt x="9617660" y="6316359"/>
                </a:lnTo>
                <a:lnTo>
                  <a:pt x="9617660" y="6303638"/>
                </a:lnTo>
                <a:lnTo>
                  <a:pt x="8593557" y="7327740"/>
                </a:lnTo>
                <a:lnTo>
                  <a:pt x="8606279" y="7327740"/>
                </a:lnTo>
                <a:close/>
                <a:moveTo>
                  <a:pt x="8514046" y="7327740"/>
                </a:moveTo>
                <a:lnTo>
                  <a:pt x="9617660" y="6224126"/>
                </a:lnTo>
                <a:lnTo>
                  <a:pt x="9617660" y="6208224"/>
                </a:lnTo>
                <a:lnTo>
                  <a:pt x="8498144" y="7327740"/>
                </a:lnTo>
                <a:lnTo>
                  <a:pt x="8514046" y="7327740"/>
                </a:lnTo>
                <a:close/>
                <a:moveTo>
                  <a:pt x="8790745" y="7327740"/>
                </a:moveTo>
                <a:lnTo>
                  <a:pt x="9617660" y="6500825"/>
                </a:lnTo>
                <a:lnTo>
                  <a:pt x="9617660" y="6488103"/>
                </a:lnTo>
                <a:lnTo>
                  <a:pt x="8778023" y="7327740"/>
                </a:lnTo>
                <a:lnTo>
                  <a:pt x="8790745" y="7327740"/>
                </a:lnTo>
                <a:close/>
                <a:moveTo>
                  <a:pt x="8978391" y="7327740"/>
                </a:moveTo>
                <a:lnTo>
                  <a:pt x="9617660" y="6688471"/>
                </a:lnTo>
                <a:lnTo>
                  <a:pt x="9617660" y="6675749"/>
                </a:lnTo>
                <a:lnTo>
                  <a:pt x="8965669" y="7327740"/>
                </a:lnTo>
                <a:lnTo>
                  <a:pt x="8978391" y="7327740"/>
                </a:lnTo>
                <a:close/>
                <a:moveTo>
                  <a:pt x="0" y="5963330"/>
                </a:moveTo>
                <a:lnTo>
                  <a:pt x="5963331" y="0"/>
                </a:lnTo>
                <a:lnTo>
                  <a:pt x="5950609" y="0"/>
                </a:lnTo>
                <a:lnTo>
                  <a:pt x="0" y="5950608"/>
                </a:lnTo>
                <a:lnTo>
                  <a:pt x="0" y="5963330"/>
                </a:lnTo>
                <a:close/>
                <a:moveTo>
                  <a:pt x="9617660" y="7327740"/>
                </a:moveTo>
                <a:lnTo>
                  <a:pt x="9617660" y="7327740"/>
                </a:lnTo>
                <a:close/>
                <a:moveTo>
                  <a:pt x="9445916" y="7327740"/>
                </a:moveTo>
                <a:lnTo>
                  <a:pt x="9617660" y="7155996"/>
                </a:lnTo>
                <a:lnTo>
                  <a:pt x="9617660" y="7140094"/>
                </a:lnTo>
                <a:lnTo>
                  <a:pt x="9430014" y="7327740"/>
                </a:lnTo>
                <a:lnTo>
                  <a:pt x="9445916" y="7327740"/>
                </a:lnTo>
                <a:close/>
                <a:moveTo>
                  <a:pt x="0" y="4659349"/>
                </a:moveTo>
                <a:lnTo>
                  <a:pt x="4659349" y="0"/>
                </a:lnTo>
                <a:lnTo>
                  <a:pt x="4646628" y="0"/>
                </a:lnTo>
                <a:lnTo>
                  <a:pt x="0" y="4646627"/>
                </a:lnTo>
                <a:lnTo>
                  <a:pt x="0" y="4659349"/>
                </a:lnTo>
                <a:close/>
                <a:moveTo>
                  <a:pt x="0" y="4751582"/>
                </a:moveTo>
                <a:lnTo>
                  <a:pt x="4751582" y="0"/>
                </a:lnTo>
                <a:lnTo>
                  <a:pt x="4738860" y="0"/>
                </a:lnTo>
                <a:lnTo>
                  <a:pt x="0" y="4738860"/>
                </a:lnTo>
                <a:lnTo>
                  <a:pt x="0" y="4751582"/>
                </a:lnTo>
                <a:close/>
                <a:moveTo>
                  <a:pt x="0" y="4846995"/>
                </a:moveTo>
                <a:lnTo>
                  <a:pt x="4846995" y="0"/>
                </a:lnTo>
                <a:lnTo>
                  <a:pt x="4831093" y="0"/>
                </a:lnTo>
                <a:lnTo>
                  <a:pt x="0" y="4831093"/>
                </a:lnTo>
                <a:lnTo>
                  <a:pt x="0" y="4846995"/>
                </a:lnTo>
                <a:close/>
                <a:moveTo>
                  <a:pt x="0" y="5683451"/>
                </a:moveTo>
                <a:lnTo>
                  <a:pt x="5683452" y="0"/>
                </a:lnTo>
                <a:lnTo>
                  <a:pt x="5670730" y="0"/>
                </a:lnTo>
                <a:lnTo>
                  <a:pt x="0" y="5670729"/>
                </a:lnTo>
                <a:lnTo>
                  <a:pt x="0" y="5683451"/>
                </a:lnTo>
                <a:close/>
                <a:moveTo>
                  <a:pt x="0" y="4567116"/>
                </a:moveTo>
                <a:lnTo>
                  <a:pt x="4567116" y="0"/>
                </a:lnTo>
                <a:lnTo>
                  <a:pt x="4551214" y="0"/>
                </a:lnTo>
                <a:lnTo>
                  <a:pt x="0" y="4551214"/>
                </a:lnTo>
                <a:lnTo>
                  <a:pt x="0" y="4567116"/>
                </a:lnTo>
                <a:close/>
                <a:moveTo>
                  <a:pt x="0" y="4287237"/>
                </a:moveTo>
                <a:lnTo>
                  <a:pt x="4287237" y="0"/>
                </a:lnTo>
                <a:lnTo>
                  <a:pt x="4271335" y="0"/>
                </a:lnTo>
                <a:lnTo>
                  <a:pt x="0" y="4274515"/>
                </a:lnTo>
                <a:lnTo>
                  <a:pt x="0" y="4287237"/>
                </a:lnTo>
                <a:close/>
                <a:moveTo>
                  <a:pt x="0" y="4471703"/>
                </a:moveTo>
                <a:lnTo>
                  <a:pt x="4471703" y="0"/>
                </a:lnTo>
                <a:lnTo>
                  <a:pt x="4458981" y="0"/>
                </a:lnTo>
                <a:lnTo>
                  <a:pt x="0" y="4458981"/>
                </a:lnTo>
                <a:lnTo>
                  <a:pt x="0" y="4471703"/>
                </a:lnTo>
                <a:close/>
                <a:moveTo>
                  <a:pt x="0" y="4379470"/>
                </a:moveTo>
                <a:lnTo>
                  <a:pt x="4379470" y="0"/>
                </a:lnTo>
                <a:lnTo>
                  <a:pt x="4366749" y="0"/>
                </a:lnTo>
                <a:lnTo>
                  <a:pt x="0" y="4366748"/>
                </a:lnTo>
                <a:lnTo>
                  <a:pt x="0" y="4379470"/>
                </a:lnTo>
                <a:close/>
                <a:moveTo>
                  <a:pt x="0" y="4939228"/>
                </a:moveTo>
                <a:lnTo>
                  <a:pt x="4939228" y="0"/>
                </a:lnTo>
                <a:lnTo>
                  <a:pt x="4926507" y="0"/>
                </a:lnTo>
                <a:lnTo>
                  <a:pt x="0" y="4926506"/>
                </a:lnTo>
                <a:lnTo>
                  <a:pt x="0" y="4939228"/>
                </a:lnTo>
                <a:close/>
                <a:moveTo>
                  <a:pt x="0" y="5403572"/>
                </a:moveTo>
                <a:lnTo>
                  <a:pt x="5403573" y="0"/>
                </a:lnTo>
                <a:lnTo>
                  <a:pt x="5390851" y="0"/>
                </a:lnTo>
                <a:lnTo>
                  <a:pt x="0" y="5390851"/>
                </a:lnTo>
                <a:lnTo>
                  <a:pt x="0" y="5403572"/>
                </a:lnTo>
                <a:close/>
                <a:moveTo>
                  <a:pt x="0" y="5498986"/>
                </a:moveTo>
                <a:lnTo>
                  <a:pt x="5498986" y="0"/>
                </a:lnTo>
                <a:lnTo>
                  <a:pt x="5483084" y="0"/>
                </a:lnTo>
                <a:lnTo>
                  <a:pt x="0" y="5483083"/>
                </a:lnTo>
                <a:lnTo>
                  <a:pt x="0" y="5498986"/>
                </a:lnTo>
                <a:close/>
                <a:moveTo>
                  <a:pt x="0" y="5591218"/>
                </a:moveTo>
                <a:lnTo>
                  <a:pt x="5591219" y="0"/>
                </a:lnTo>
                <a:lnTo>
                  <a:pt x="5578497" y="0"/>
                </a:lnTo>
                <a:lnTo>
                  <a:pt x="0" y="5578497"/>
                </a:lnTo>
                <a:lnTo>
                  <a:pt x="0" y="5591218"/>
                </a:lnTo>
                <a:close/>
                <a:moveTo>
                  <a:pt x="0" y="5219107"/>
                </a:moveTo>
                <a:lnTo>
                  <a:pt x="5219107" y="0"/>
                </a:lnTo>
                <a:lnTo>
                  <a:pt x="5203205" y="0"/>
                </a:lnTo>
                <a:lnTo>
                  <a:pt x="0" y="5203204"/>
                </a:lnTo>
                <a:lnTo>
                  <a:pt x="0" y="5219107"/>
                </a:lnTo>
                <a:close/>
                <a:moveTo>
                  <a:pt x="0" y="5123693"/>
                </a:moveTo>
                <a:lnTo>
                  <a:pt x="5123694" y="0"/>
                </a:lnTo>
                <a:lnTo>
                  <a:pt x="5110972" y="0"/>
                </a:lnTo>
                <a:lnTo>
                  <a:pt x="0" y="5110972"/>
                </a:lnTo>
                <a:lnTo>
                  <a:pt x="0" y="5123693"/>
                </a:lnTo>
                <a:close/>
                <a:moveTo>
                  <a:pt x="0" y="5311339"/>
                </a:moveTo>
                <a:lnTo>
                  <a:pt x="5311340" y="0"/>
                </a:lnTo>
                <a:lnTo>
                  <a:pt x="5298618" y="0"/>
                </a:lnTo>
                <a:lnTo>
                  <a:pt x="0" y="5298618"/>
                </a:lnTo>
                <a:lnTo>
                  <a:pt x="0" y="5311339"/>
                </a:lnTo>
                <a:close/>
                <a:moveTo>
                  <a:pt x="0" y="5031460"/>
                </a:moveTo>
                <a:lnTo>
                  <a:pt x="5031461" y="0"/>
                </a:lnTo>
                <a:lnTo>
                  <a:pt x="5018739" y="0"/>
                </a:lnTo>
                <a:lnTo>
                  <a:pt x="0" y="5018739"/>
                </a:lnTo>
                <a:lnTo>
                  <a:pt x="0" y="5031460"/>
                </a:lnTo>
                <a:close/>
                <a:moveTo>
                  <a:pt x="7486763" y="7327740"/>
                </a:moveTo>
                <a:lnTo>
                  <a:pt x="9617660" y="5196844"/>
                </a:lnTo>
                <a:lnTo>
                  <a:pt x="9617660" y="5184122"/>
                </a:lnTo>
                <a:lnTo>
                  <a:pt x="7474041" y="7327740"/>
                </a:lnTo>
                <a:lnTo>
                  <a:pt x="7486763" y="7327740"/>
                </a:lnTo>
                <a:close/>
                <a:moveTo>
                  <a:pt x="0" y="6707554"/>
                </a:moveTo>
                <a:lnTo>
                  <a:pt x="6707555" y="0"/>
                </a:lnTo>
                <a:lnTo>
                  <a:pt x="6694833" y="0"/>
                </a:lnTo>
                <a:lnTo>
                  <a:pt x="0" y="6694832"/>
                </a:lnTo>
                <a:lnTo>
                  <a:pt x="0" y="6707554"/>
                </a:lnTo>
                <a:close/>
                <a:moveTo>
                  <a:pt x="6834772" y="7327740"/>
                </a:moveTo>
                <a:lnTo>
                  <a:pt x="9617660" y="4544853"/>
                </a:lnTo>
                <a:lnTo>
                  <a:pt x="9617660" y="4532131"/>
                </a:lnTo>
                <a:lnTo>
                  <a:pt x="6822051" y="7327740"/>
                </a:lnTo>
                <a:lnTo>
                  <a:pt x="6834772" y="7327740"/>
                </a:lnTo>
                <a:close/>
                <a:moveTo>
                  <a:pt x="6742540" y="7327740"/>
                </a:moveTo>
                <a:lnTo>
                  <a:pt x="9617660" y="4452620"/>
                </a:lnTo>
                <a:lnTo>
                  <a:pt x="9617660" y="4439898"/>
                </a:lnTo>
                <a:lnTo>
                  <a:pt x="6729818" y="7327740"/>
                </a:lnTo>
                <a:lnTo>
                  <a:pt x="6742540" y="7327740"/>
                </a:lnTo>
                <a:close/>
                <a:moveTo>
                  <a:pt x="6650307" y="7327740"/>
                </a:moveTo>
                <a:lnTo>
                  <a:pt x="9617660" y="4360387"/>
                </a:lnTo>
                <a:lnTo>
                  <a:pt x="9617660" y="4344485"/>
                </a:lnTo>
                <a:lnTo>
                  <a:pt x="6634404" y="7327740"/>
                </a:lnTo>
                <a:lnTo>
                  <a:pt x="6650307" y="7327740"/>
                </a:lnTo>
                <a:close/>
                <a:moveTo>
                  <a:pt x="7022419" y="7327740"/>
                </a:moveTo>
                <a:lnTo>
                  <a:pt x="9617660" y="4732499"/>
                </a:lnTo>
                <a:lnTo>
                  <a:pt x="9617660" y="4719777"/>
                </a:lnTo>
                <a:lnTo>
                  <a:pt x="7009697" y="7327740"/>
                </a:lnTo>
                <a:lnTo>
                  <a:pt x="7022419" y="7327740"/>
                </a:lnTo>
                <a:close/>
                <a:moveTo>
                  <a:pt x="6554893" y="7327740"/>
                </a:moveTo>
                <a:lnTo>
                  <a:pt x="9617660" y="4264974"/>
                </a:lnTo>
                <a:lnTo>
                  <a:pt x="9617660" y="4252252"/>
                </a:lnTo>
                <a:lnTo>
                  <a:pt x="6542172" y="7327740"/>
                </a:lnTo>
                <a:lnTo>
                  <a:pt x="6554893" y="7327740"/>
                </a:lnTo>
                <a:close/>
                <a:moveTo>
                  <a:pt x="0" y="6615321"/>
                </a:moveTo>
                <a:lnTo>
                  <a:pt x="6615322" y="0"/>
                </a:lnTo>
                <a:lnTo>
                  <a:pt x="6602600" y="0"/>
                </a:lnTo>
                <a:lnTo>
                  <a:pt x="0" y="6602599"/>
                </a:lnTo>
                <a:lnTo>
                  <a:pt x="0" y="6615321"/>
                </a:lnTo>
                <a:close/>
                <a:moveTo>
                  <a:pt x="6927005" y="7327740"/>
                </a:moveTo>
                <a:lnTo>
                  <a:pt x="9617660" y="4637086"/>
                </a:lnTo>
                <a:lnTo>
                  <a:pt x="9617660" y="4624364"/>
                </a:lnTo>
                <a:lnTo>
                  <a:pt x="6914283" y="7327740"/>
                </a:lnTo>
                <a:lnTo>
                  <a:pt x="6927005" y="7327740"/>
                </a:lnTo>
                <a:close/>
                <a:moveTo>
                  <a:pt x="6462661" y="7327740"/>
                </a:moveTo>
                <a:lnTo>
                  <a:pt x="9617660" y="4172741"/>
                </a:lnTo>
                <a:lnTo>
                  <a:pt x="9617660" y="4160019"/>
                </a:lnTo>
                <a:lnTo>
                  <a:pt x="6449939" y="7327740"/>
                </a:lnTo>
                <a:lnTo>
                  <a:pt x="6462661" y="7327740"/>
                </a:lnTo>
                <a:close/>
                <a:moveTo>
                  <a:pt x="7114651" y="7327740"/>
                </a:moveTo>
                <a:lnTo>
                  <a:pt x="9617660" y="4824732"/>
                </a:lnTo>
                <a:lnTo>
                  <a:pt x="9617660" y="4812010"/>
                </a:lnTo>
                <a:lnTo>
                  <a:pt x="7101930" y="7327740"/>
                </a:lnTo>
                <a:lnTo>
                  <a:pt x="7114651" y="7327740"/>
                </a:lnTo>
                <a:close/>
                <a:moveTo>
                  <a:pt x="0" y="6895200"/>
                </a:moveTo>
                <a:lnTo>
                  <a:pt x="6895201" y="0"/>
                </a:lnTo>
                <a:lnTo>
                  <a:pt x="6882479" y="0"/>
                </a:lnTo>
                <a:lnTo>
                  <a:pt x="0" y="6882478"/>
                </a:lnTo>
                <a:lnTo>
                  <a:pt x="0" y="6895200"/>
                </a:lnTo>
                <a:close/>
                <a:moveTo>
                  <a:pt x="6090549" y="7327740"/>
                </a:moveTo>
                <a:lnTo>
                  <a:pt x="9617660" y="3800629"/>
                </a:lnTo>
                <a:lnTo>
                  <a:pt x="9617660" y="3787907"/>
                </a:lnTo>
                <a:lnTo>
                  <a:pt x="6077827" y="7327740"/>
                </a:lnTo>
                <a:lnTo>
                  <a:pt x="6090549" y="7327740"/>
                </a:lnTo>
                <a:close/>
                <a:moveTo>
                  <a:pt x="6182782" y="7327740"/>
                </a:moveTo>
                <a:lnTo>
                  <a:pt x="9617660" y="3892862"/>
                </a:lnTo>
                <a:lnTo>
                  <a:pt x="9617660" y="3880140"/>
                </a:lnTo>
                <a:lnTo>
                  <a:pt x="6170060" y="7327740"/>
                </a:lnTo>
                <a:lnTo>
                  <a:pt x="6182782" y="7327740"/>
                </a:lnTo>
                <a:close/>
                <a:moveTo>
                  <a:pt x="6275014" y="7327740"/>
                </a:moveTo>
                <a:lnTo>
                  <a:pt x="9617660" y="3985095"/>
                </a:lnTo>
                <a:lnTo>
                  <a:pt x="9617660" y="3972373"/>
                </a:lnTo>
                <a:lnTo>
                  <a:pt x="6262293" y="7327740"/>
                </a:lnTo>
                <a:lnTo>
                  <a:pt x="6275014" y="7327740"/>
                </a:lnTo>
                <a:close/>
                <a:moveTo>
                  <a:pt x="0" y="6802967"/>
                </a:moveTo>
                <a:lnTo>
                  <a:pt x="6802968" y="0"/>
                </a:lnTo>
                <a:lnTo>
                  <a:pt x="6787066" y="0"/>
                </a:lnTo>
                <a:lnTo>
                  <a:pt x="0" y="6790245"/>
                </a:lnTo>
                <a:lnTo>
                  <a:pt x="0" y="6802967"/>
                </a:lnTo>
                <a:close/>
                <a:moveTo>
                  <a:pt x="6370428" y="7327740"/>
                </a:moveTo>
                <a:lnTo>
                  <a:pt x="9617660" y="4080508"/>
                </a:lnTo>
                <a:lnTo>
                  <a:pt x="9617660" y="4064606"/>
                </a:lnTo>
                <a:lnTo>
                  <a:pt x="6354525" y="7327740"/>
                </a:lnTo>
                <a:lnTo>
                  <a:pt x="6370428" y="7327740"/>
                </a:lnTo>
                <a:close/>
                <a:moveTo>
                  <a:pt x="8046521" y="7327740"/>
                </a:moveTo>
                <a:lnTo>
                  <a:pt x="9617660" y="5756601"/>
                </a:lnTo>
                <a:lnTo>
                  <a:pt x="9617660" y="5743880"/>
                </a:lnTo>
                <a:lnTo>
                  <a:pt x="8033799" y="7327740"/>
                </a:lnTo>
                <a:lnTo>
                  <a:pt x="8046521" y="7327740"/>
                </a:lnTo>
                <a:close/>
                <a:moveTo>
                  <a:pt x="0" y="6150976"/>
                </a:moveTo>
                <a:lnTo>
                  <a:pt x="6150977" y="0"/>
                </a:lnTo>
                <a:lnTo>
                  <a:pt x="6135075" y="0"/>
                </a:lnTo>
                <a:lnTo>
                  <a:pt x="0" y="6135074"/>
                </a:lnTo>
                <a:lnTo>
                  <a:pt x="0" y="6150976"/>
                </a:lnTo>
                <a:close/>
                <a:moveTo>
                  <a:pt x="0" y="6335442"/>
                </a:moveTo>
                <a:lnTo>
                  <a:pt x="6335443" y="0"/>
                </a:lnTo>
                <a:lnTo>
                  <a:pt x="6322721" y="0"/>
                </a:lnTo>
                <a:lnTo>
                  <a:pt x="0" y="6322720"/>
                </a:lnTo>
                <a:lnTo>
                  <a:pt x="0" y="6335442"/>
                </a:lnTo>
                <a:close/>
                <a:moveTo>
                  <a:pt x="7954288" y="7327740"/>
                </a:moveTo>
                <a:lnTo>
                  <a:pt x="9617660" y="5664369"/>
                </a:lnTo>
                <a:lnTo>
                  <a:pt x="9617660" y="5651647"/>
                </a:lnTo>
                <a:lnTo>
                  <a:pt x="7941567" y="7327740"/>
                </a:lnTo>
                <a:lnTo>
                  <a:pt x="7954288" y="7327740"/>
                </a:lnTo>
                <a:close/>
                <a:moveTo>
                  <a:pt x="7206884" y="7327740"/>
                </a:moveTo>
                <a:lnTo>
                  <a:pt x="9617660" y="4916965"/>
                </a:lnTo>
                <a:lnTo>
                  <a:pt x="9617660" y="4904243"/>
                </a:lnTo>
                <a:lnTo>
                  <a:pt x="7194162" y="7327740"/>
                </a:lnTo>
                <a:lnTo>
                  <a:pt x="7206884" y="7327740"/>
                </a:lnTo>
                <a:close/>
                <a:moveTo>
                  <a:pt x="0" y="6243209"/>
                </a:moveTo>
                <a:lnTo>
                  <a:pt x="6243210" y="0"/>
                </a:lnTo>
                <a:lnTo>
                  <a:pt x="6230488" y="0"/>
                </a:lnTo>
                <a:lnTo>
                  <a:pt x="0" y="6230487"/>
                </a:lnTo>
                <a:lnTo>
                  <a:pt x="0" y="6243209"/>
                </a:lnTo>
                <a:close/>
                <a:moveTo>
                  <a:pt x="8326400" y="7327740"/>
                </a:moveTo>
                <a:lnTo>
                  <a:pt x="9617660" y="6036480"/>
                </a:lnTo>
                <a:lnTo>
                  <a:pt x="9617660" y="6023759"/>
                </a:lnTo>
                <a:lnTo>
                  <a:pt x="8313678" y="7327740"/>
                </a:lnTo>
                <a:lnTo>
                  <a:pt x="8326400" y="7327740"/>
                </a:lnTo>
                <a:close/>
                <a:moveTo>
                  <a:pt x="8234167" y="7327740"/>
                </a:moveTo>
                <a:lnTo>
                  <a:pt x="9617660" y="5944248"/>
                </a:lnTo>
                <a:lnTo>
                  <a:pt x="9617660" y="5928345"/>
                </a:lnTo>
                <a:lnTo>
                  <a:pt x="8218265" y="7327740"/>
                </a:lnTo>
                <a:lnTo>
                  <a:pt x="8234167" y="7327740"/>
                </a:lnTo>
                <a:close/>
                <a:moveTo>
                  <a:pt x="8138754" y="7327740"/>
                </a:moveTo>
                <a:lnTo>
                  <a:pt x="9617660" y="5848834"/>
                </a:lnTo>
                <a:lnTo>
                  <a:pt x="9617660" y="5836112"/>
                </a:lnTo>
                <a:lnTo>
                  <a:pt x="8126032" y="7327740"/>
                </a:lnTo>
                <a:lnTo>
                  <a:pt x="8138754" y="7327740"/>
                </a:lnTo>
                <a:close/>
                <a:moveTo>
                  <a:pt x="7858875" y="7327740"/>
                </a:moveTo>
                <a:lnTo>
                  <a:pt x="9617660" y="5568955"/>
                </a:lnTo>
                <a:lnTo>
                  <a:pt x="9617660" y="5556233"/>
                </a:lnTo>
                <a:lnTo>
                  <a:pt x="7846153" y="7327740"/>
                </a:lnTo>
                <a:lnTo>
                  <a:pt x="7858875" y="7327740"/>
                </a:lnTo>
                <a:close/>
                <a:moveTo>
                  <a:pt x="7302298" y="7327740"/>
                </a:moveTo>
                <a:lnTo>
                  <a:pt x="9617660" y="5012378"/>
                </a:lnTo>
                <a:lnTo>
                  <a:pt x="9617660" y="4996476"/>
                </a:lnTo>
                <a:lnTo>
                  <a:pt x="7286395" y="7327740"/>
                </a:lnTo>
                <a:lnTo>
                  <a:pt x="7302298" y="7327740"/>
                </a:lnTo>
                <a:close/>
                <a:moveTo>
                  <a:pt x="0" y="6523088"/>
                </a:moveTo>
                <a:lnTo>
                  <a:pt x="6523089" y="0"/>
                </a:lnTo>
                <a:lnTo>
                  <a:pt x="6510367" y="0"/>
                </a:lnTo>
                <a:lnTo>
                  <a:pt x="0" y="6510366"/>
                </a:lnTo>
                <a:lnTo>
                  <a:pt x="0" y="6523088"/>
                </a:lnTo>
                <a:close/>
                <a:moveTo>
                  <a:pt x="7394530" y="7327740"/>
                </a:moveTo>
                <a:lnTo>
                  <a:pt x="9617660" y="5104611"/>
                </a:lnTo>
                <a:lnTo>
                  <a:pt x="9617660" y="5091889"/>
                </a:lnTo>
                <a:lnTo>
                  <a:pt x="7381809" y="7327740"/>
                </a:lnTo>
                <a:lnTo>
                  <a:pt x="7394530" y="7327740"/>
                </a:lnTo>
                <a:close/>
                <a:moveTo>
                  <a:pt x="7766642" y="7327740"/>
                </a:moveTo>
                <a:lnTo>
                  <a:pt x="9617660" y="5476722"/>
                </a:lnTo>
                <a:lnTo>
                  <a:pt x="9617660" y="5464001"/>
                </a:lnTo>
                <a:lnTo>
                  <a:pt x="7753920" y="7327740"/>
                </a:lnTo>
                <a:lnTo>
                  <a:pt x="7766642" y="7327740"/>
                </a:lnTo>
                <a:close/>
                <a:moveTo>
                  <a:pt x="7582177" y="7327740"/>
                </a:moveTo>
                <a:lnTo>
                  <a:pt x="9617660" y="5292257"/>
                </a:lnTo>
                <a:lnTo>
                  <a:pt x="9617660" y="5276355"/>
                </a:lnTo>
                <a:lnTo>
                  <a:pt x="7566274" y="7327740"/>
                </a:lnTo>
                <a:lnTo>
                  <a:pt x="7582177" y="7327740"/>
                </a:lnTo>
                <a:close/>
                <a:moveTo>
                  <a:pt x="0" y="6430855"/>
                </a:moveTo>
                <a:lnTo>
                  <a:pt x="6430856" y="0"/>
                </a:lnTo>
                <a:lnTo>
                  <a:pt x="6414954" y="0"/>
                </a:lnTo>
                <a:lnTo>
                  <a:pt x="0" y="6414953"/>
                </a:lnTo>
                <a:lnTo>
                  <a:pt x="0" y="6430855"/>
                </a:lnTo>
                <a:close/>
                <a:moveTo>
                  <a:pt x="5998316" y="7327740"/>
                </a:moveTo>
                <a:lnTo>
                  <a:pt x="9617660" y="3705216"/>
                </a:lnTo>
                <a:lnTo>
                  <a:pt x="9617660" y="3692494"/>
                </a:lnTo>
                <a:lnTo>
                  <a:pt x="5982414" y="7327740"/>
                </a:lnTo>
                <a:lnTo>
                  <a:pt x="5998316" y="7327740"/>
                </a:lnTo>
                <a:close/>
              </a:path>
            </a:pathLst>
          </a:custGeom>
          <a:solidFill>
            <a:srgbClr val="D4D3D3"/>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5" name="Freeform 4"/>
          <p:cNvSpPr>
            <a:spLocks/>
          </p:cNvSpPr>
          <p:nvPr/>
        </p:nvSpPr>
        <p:spPr bwMode="auto">
          <a:xfrm>
            <a:off x="6764318" y="324277"/>
            <a:ext cx="2943860" cy="991870"/>
          </a:xfrm>
          <a:custGeom>
            <a:avLst/>
            <a:gdLst>
              <a:gd name="T0" fmla="*/ 0 w 2943703"/>
              <a:gd name="T1" fmla="*/ 219111 h 990761"/>
              <a:gd name="T2" fmla="*/ 0 w 2943703"/>
              <a:gd name="T3" fmla="*/ 0 h 990761"/>
              <a:gd name="T4" fmla="*/ 2943703 w 2943703"/>
              <a:gd name="T5" fmla="*/ 0 h 990761"/>
              <a:gd name="T6" fmla="*/ 2943703 w 2943703"/>
              <a:gd name="T7" fmla="*/ 234988 h 990761"/>
              <a:gd name="T8" fmla="*/ 1486141 w 2943703"/>
              <a:gd name="T9" fmla="*/ 990761 h 990761"/>
              <a:gd name="T10" fmla="*/ 0 w 2943703"/>
              <a:gd name="T11" fmla="*/ 219111 h 990761"/>
              <a:gd name="T12" fmla="*/ 0 w 2943703"/>
              <a:gd name="T13" fmla="*/ 219111 h 990761"/>
            </a:gdLst>
            <a:ahLst/>
            <a:cxnLst>
              <a:cxn ang="0">
                <a:pos x="T0" y="T1"/>
              </a:cxn>
              <a:cxn ang="0">
                <a:pos x="T2" y="T3"/>
              </a:cxn>
              <a:cxn ang="0">
                <a:pos x="T4" y="T5"/>
              </a:cxn>
              <a:cxn ang="0">
                <a:pos x="T6" y="T7"/>
              </a:cxn>
              <a:cxn ang="0">
                <a:pos x="T8" y="T9"/>
              </a:cxn>
              <a:cxn ang="0">
                <a:pos x="T10" y="T11"/>
              </a:cxn>
              <a:cxn ang="0">
                <a:pos x="T12" y="T13"/>
              </a:cxn>
            </a:cxnLst>
            <a:rect l="0" t="0" r="r" b="b"/>
            <a:pathLst>
              <a:path w="2943703" h="990761">
                <a:moveTo>
                  <a:pt x="0" y="219111"/>
                </a:moveTo>
                <a:lnTo>
                  <a:pt x="0" y="0"/>
                </a:lnTo>
                <a:lnTo>
                  <a:pt x="2943703" y="0"/>
                </a:lnTo>
                <a:lnTo>
                  <a:pt x="2943703" y="234988"/>
                </a:lnTo>
                <a:lnTo>
                  <a:pt x="1486141" y="990761"/>
                </a:lnTo>
                <a:lnTo>
                  <a:pt x="0" y="219111"/>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8250218" y="559227"/>
            <a:ext cx="1460500" cy="1504950"/>
          </a:xfrm>
          <a:custGeom>
            <a:avLst/>
            <a:gdLst>
              <a:gd name="T0" fmla="*/ 1457562 w 1457562"/>
              <a:gd name="T1" fmla="*/ 0 h 1508370"/>
              <a:gd name="T2" fmla="*/ 1457562 w 1457562"/>
              <a:gd name="T3" fmla="*/ 1508370 h 1508370"/>
              <a:gd name="T4" fmla="*/ 0 w 1457562"/>
              <a:gd name="T5" fmla="*/ 755773 h 1508370"/>
              <a:gd name="T6" fmla="*/ 1457562 w 1457562"/>
              <a:gd name="T7" fmla="*/ 0 h 1508370"/>
              <a:gd name="T8" fmla="*/ 1457562 w 1457562"/>
              <a:gd name="T9" fmla="*/ 0 h 1508370"/>
            </a:gdLst>
            <a:ahLst/>
            <a:cxnLst>
              <a:cxn ang="0">
                <a:pos x="T0" y="T1"/>
              </a:cxn>
              <a:cxn ang="0">
                <a:pos x="T2" y="T3"/>
              </a:cxn>
              <a:cxn ang="0">
                <a:pos x="T4" y="T5"/>
              </a:cxn>
              <a:cxn ang="0">
                <a:pos x="T6" y="T7"/>
              </a:cxn>
              <a:cxn ang="0">
                <a:pos x="T8" y="T9"/>
              </a:cxn>
            </a:cxnLst>
            <a:rect l="0" t="0" r="r" b="b"/>
            <a:pathLst>
              <a:path w="1457562" h="1508370">
                <a:moveTo>
                  <a:pt x="1457562" y="0"/>
                </a:moveTo>
                <a:lnTo>
                  <a:pt x="1457562" y="1508370"/>
                </a:lnTo>
                <a:lnTo>
                  <a:pt x="0" y="755773"/>
                </a:lnTo>
                <a:lnTo>
                  <a:pt x="1457562" y="0"/>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6764318" y="543352"/>
            <a:ext cx="1482725" cy="1538605"/>
          </a:xfrm>
          <a:custGeom>
            <a:avLst/>
            <a:gdLst>
              <a:gd name="T0" fmla="*/ 0 w 1486141"/>
              <a:gd name="T1" fmla="*/ 0 h 1540125"/>
              <a:gd name="T2" fmla="*/ 0 w 1486141"/>
              <a:gd name="T3" fmla="*/ 1540125 h 1540125"/>
              <a:gd name="T4" fmla="*/ 1486141 w 1486141"/>
              <a:gd name="T5" fmla="*/ 771650 h 1540125"/>
              <a:gd name="T6" fmla="*/ 0 w 1486141"/>
              <a:gd name="T7" fmla="*/ 0 h 1540125"/>
              <a:gd name="T8" fmla="*/ 0 w 1486141"/>
              <a:gd name="T9" fmla="*/ 0 h 1540125"/>
            </a:gdLst>
            <a:ahLst/>
            <a:cxnLst>
              <a:cxn ang="0">
                <a:pos x="T0" y="T1"/>
              </a:cxn>
              <a:cxn ang="0">
                <a:pos x="T2" y="T3"/>
              </a:cxn>
              <a:cxn ang="0">
                <a:pos x="T4" y="T5"/>
              </a:cxn>
              <a:cxn ang="0">
                <a:pos x="T6" y="T7"/>
              </a:cxn>
              <a:cxn ang="0">
                <a:pos x="T8" y="T9"/>
              </a:cxn>
            </a:cxnLst>
            <a:rect l="0" t="0" r="r" b="b"/>
            <a:pathLst>
              <a:path w="1486141" h="1540125">
                <a:moveTo>
                  <a:pt x="0" y="0"/>
                </a:moveTo>
                <a:lnTo>
                  <a:pt x="0" y="1540125"/>
                </a:lnTo>
                <a:lnTo>
                  <a:pt x="1486141" y="771650"/>
                </a:lnTo>
                <a:lnTo>
                  <a:pt x="0"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6764318" y="2306112"/>
            <a:ext cx="1482725" cy="1538605"/>
          </a:xfrm>
          <a:custGeom>
            <a:avLst/>
            <a:gdLst>
              <a:gd name="T0" fmla="*/ 1486141 w 1486141"/>
              <a:gd name="T1" fmla="*/ 771651 h 1540125"/>
              <a:gd name="T2" fmla="*/ 0 w 1486141"/>
              <a:gd name="T3" fmla="*/ 1540125 h 1540125"/>
              <a:gd name="T4" fmla="*/ 0 w 1486141"/>
              <a:gd name="T5" fmla="*/ 0 h 1540125"/>
              <a:gd name="T6" fmla="*/ 1486141 w 1486141"/>
              <a:gd name="T7" fmla="*/ 771651 h 1540125"/>
              <a:gd name="T8" fmla="*/ 1486141 w 1486141"/>
              <a:gd name="T9" fmla="*/ 771651 h 1540125"/>
            </a:gdLst>
            <a:ahLst/>
            <a:cxnLst>
              <a:cxn ang="0">
                <a:pos x="T0" y="T1"/>
              </a:cxn>
              <a:cxn ang="0">
                <a:pos x="T2" y="T3"/>
              </a:cxn>
              <a:cxn ang="0">
                <a:pos x="T4" y="T5"/>
              </a:cxn>
              <a:cxn ang="0">
                <a:pos x="T6" y="T7"/>
              </a:cxn>
              <a:cxn ang="0">
                <a:pos x="T8" y="T9"/>
              </a:cxn>
            </a:cxnLst>
            <a:rect l="0" t="0" r="r" b="b"/>
            <a:pathLst>
              <a:path w="1486141" h="1540125">
                <a:moveTo>
                  <a:pt x="1486141" y="771651"/>
                </a:moveTo>
                <a:lnTo>
                  <a:pt x="0" y="1540125"/>
                </a:lnTo>
                <a:lnTo>
                  <a:pt x="0" y="0"/>
                </a:lnTo>
                <a:lnTo>
                  <a:pt x="1486141" y="771651"/>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9" name="Freeform 8" descr="Picture2"/>
          <p:cNvSpPr>
            <a:spLocks/>
          </p:cNvSpPr>
          <p:nvPr/>
        </p:nvSpPr>
        <p:spPr bwMode="auto">
          <a:xfrm>
            <a:off x="6764318" y="1315512"/>
            <a:ext cx="2943860" cy="1761490"/>
          </a:xfrm>
          <a:custGeom>
            <a:avLst/>
            <a:gdLst>
              <a:gd name="T0" fmla="*/ 0 w 2943703"/>
              <a:gd name="T1" fmla="*/ 990761 h 1762412"/>
              <a:gd name="T2" fmla="*/ 0 w 2943703"/>
              <a:gd name="T3" fmla="*/ 768475 h 1762412"/>
              <a:gd name="T4" fmla="*/ 1486141 w 2943703"/>
              <a:gd name="T5" fmla="*/ 0 h 1762412"/>
              <a:gd name="T6" fmla="*/ 2943703 w 2943703"/>
              <a:gd name="T7" fmla="*/ 752597 h 1762412"/>
              <a:gd name="T8" fmla="*/ 2943703 w 2943703"/>
              <a:gd name="T9" fmla="*/ 1006639 h 1762412"/>
              <a:gd name="T10" fmla="*/ 1486141 w 2943703"/>
              <a:gd name="T11" fmla="*/ 1762412 h 1762412"/>
              <a:gd name="T12" fmla="*/ 0 w 2943703"/>
              <a:gd name="T13" fmla="*/ 990761 h 1762412"/>
              <a:gd name="T14" fmla="*/ 0 w 2943703"/>
              <a:gd name="T15" fmla="*/ 990761 h 1762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43703" h="1762412">
                <a:moveTo>
                  <a:pt x="0" y="990761"/>
                </a:moveTo>
                <a:lnTo>
                  <a:pt x="0" y="768475"/>
                </a:lnTo>
                <a:lnTo>
                  <a:pt x="1486141" y="0"/>
                </a:lnTo>
                <a:lnTo>
                  <a:pt x="2943703" y="752597"/>
                </a:lnTo>
                <a:lnTo>
                  <a:pt x="2943703" y="1006639"/>
                </a:lnTo>
                <a:lnTo>
                  <a:pt x="1486141" y="1762412"/>
                </a:lnTo>
                <a:lnTo>
                  <a:pt x="0" y="990761"/>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rot="0" vert="horz" wrap="square" lIns="91440" tIns="45720" rIns="91440" bIns="45720" anchor="t" anchorCtr="0" upright="1">
            <a:noAutofit/>
          </a:bodyPr>
          <a:lstStyle/>
          <a:p>
            <a:endParaRPr lang="en-US"/>
          </a:p>
        </p:txBody>
      </p:sp>
      <p:sp>
        <p:nvSpPr>
          <p:cNvPr id="10" name="Freeform 9"/>
          <p:cNvSpPr>
            <a:spLocks/>
          </p:cNvSpPr>
          <p:nvPr/>
        </p:nvSpPr>
        <p:spPr bwMode="auto">
          <a:xfrm>
            <a:off x="336848" y="324277"/>
            <a:ext cx="3032760" cy="4248150"/>
          </a:xfrm>
          <a:custGeom>
            <a:avLst/>
            <a:gdLst>
              <a:gd name="T0" fmla="*/ 3038969 w 3038969"/>
              <a:gd name="T1" fmla="*/ 3175 h 4248841"/>
              <a:gd name="T2" fmla="*/ 3038969 w 3038969"/>
              <a:gd name="T3" fmla="*/ 0 h 4248841"/>
              <a:gd name="T4" fmla="*/ 0 w 3038969"/>
              <a:gd name="T5" fmla="*/ 0 h 4248841"/>
              <a:gd name="T6" fmla="*/ 0 w 3038969"/>
              <a:gd name="T7" fmla="*/ 3454962 h 4248841"/>
              <a:gd name="T8" fmla="*/ 1533774 w 3038969"/>
              <a:gd name="T9" fmla="*/ 4248841 h 4248841"/>
              <a:gd name="T10" fmla="*/ 3038969 w 3038969"/>
              <a:gd name="T11" fmla="*/ 3470839 h 4248841"/>
              <a:gd name="T12" fmla="*/ 3038969 w 3038969"/>
              <a:gd name="T13" fmla="*/ 3175 h 4248841"/>
              <a:gd name="T14" fmla="*/ 3038969 w 3038969"/>
              <a:gd name="T15" fmla="*/ 3175 h 4248841"/>
              <a:gd name="T16" fmla="*/ 3038969 w 3038969"/>
              <a:gd name="T17" fmla="*/ 3175 h 4248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8969" h="4248841">
                <a:moveTo>
                  <a:pt x="3038969" y="3175"/>
                </a:moveTo>
                <a:lnTo>
                  <a:pt x="3038969" y="0"/>
                </a:lnTo>
                <a:lnTo>
                  <a:pt x="0" y="0"/>
                </a:lnTo>
                <a:lnTo>
                  <a:pt x="0" y="3454962"/>
                </a:lnTo>
                <a:lnTo>
                  <a:pt x="1533774" y="4248841"/>
                </a:lnTo>
                <a:lnTo>
                  <a:pt x="3038969" y="3470839"/>
                </a:lnTo>
                <a:lnTo>
                  <a:pt x="3038969" y="3175"/>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11" name="Freeform 10"/>
          <p:cNvSpPr>
            <a:spLocks/>
          </p:cNvSpPr>
          <p:nvPr/>
        </p:nvSpPr>
        <p:spPr bwMode="auto">
          <a:xfrm>
            <a:off x="1871008" y="3795187"/>
            <a:ext cx="1504950" cy="1560830"/>
          </a:xfrm>
          <a:custGeom>
            <a:avLst/>
            <a:gdLst>
              <a:gd name="T0" fmla="*/ 1505195 w 1505195"/>
              <a:gd name="T1" fmla="*/ 1559179 h 1559179"/>
              <a:gd name="T2" fmla="*/ 1505195 w 1505195"/>
              <a:gd name="T3" fmla="*/ 0 h 1559179"/>
              <a:gd name="T4" fmla="*/ 0 w 1505195"/>
              <a:gd name="T5" fmla="*/ 778002 h 1559179"/>
              <a:gd name="T6" fmla="*/ 1505195 w 1505195"/>
              <a:gd name="T7" fmla="*/ 1559179 h 1559179"/>
              <a:gd name="T8" fmla="*/ 1505195 w 1505195"/>
              <a:gd name="T9" fmla="*/ 1559179 h 1559179"/>
            </a:gdLst>
            <a:ahLst/>
            <a:cxnLst>
              <a:cxn ang="0">
                <a:pos x="T0" y="T1"/>
              </a:cxn>
              <a:cxn ang="0">
                <a:pos x="T2" y="T3"/>
              </a:cxn>
              <a:cxn ang="0">
                <a:pos x="T4" y="T5"/>
              </a:cxn>
              <a:cxn ang="0">
                <a:pos x="T6" y="T7"/>
              </a:cxn>
              <a:cxn ang="0">
                <a:pos x="T8" y="T9"/>
              </a:cxn>
            </a:cxnLst>
            <a:rect l="0" t="0" r="r" b="b"/>
            <a:pathLst>
              <a:path w="1505195" h="1559179">
                <a:moveTo>
                  <a:pt x="1505195" y="1559179"/>
                </a:moveTo>
                <a:lnTo>
                  <a:pt x="1505195" y="0"/>
                </a:lnTo>
                <a:lnTo>
                  <a:pt x="0" y="778002"/>
                </a:lnTo>
                <a:lnTo>
                  <a:pt x="1505195" y="1559179"/>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12" name="Freeform 11"/>
          <p:cNvSpPr>
            <a:spLocks/>
          </p:cNvSpPr>
          <p:nvPr/>
        </p:nvSpPr>
        <p:spPr bwMode="auto">
          <a:xfrm>
            <a:off x="340023" y="5599222"/>
            <a:ext cx="1527175" cy="1583055"/>
          </a:xfrm>
          <a:custGeom>
            <a:avLst/>
            <a:gdLst>
              <a:gd name="T0" fmla="*/ 1530598 w 1530598"/>
              <a:gd name="T1" fmla="*/ 793879 h 1587758"/>
              <a:gd name="T2" fmla="*/ 0 w 1530598"/>
              <a:gd name="T3" fmla="*/ 0 h 1587758"/>
              <a:gd name="T4" fmla="*/ 0 w 1530598"/>
              <a:gd name="T5" fmla="*/ 1587758 h 1587758"/>
              <a:gd name="T6" fmla="*/ 1530598 w 1530598"/>
              <a:gd name="T7" fmla="*/ 793879 h 1587758"/>
              <a:gd name="T8" fmla="*/ 1530598 w 1530598"/>
              <a:gd name="T9" fmla="*/ 793879 h 1587758"/>
            </a:gdLst>
            <a:ahLst/>
            <a:cxnLst>
              <a:cxn ang="0">
                <a:pos x="T0" y="T1"/>
              </a:cxn>
              <a:cxn ang="0">
                <a:pos x="T2" y="T3"/>
              </a:cxn>
              <a:cxn ang="0">
                <a:pos x="T4" y="T5"/>
              </a:cxn>
              <a:cxn ang="0">
                <a:pos x="T6" y="T7"/>
              </a:cxn>
              <a:cxn ang="0">
                <a:pos x="T8" y="T9"/>
              </a:cxn>
            </a:cxnLst>
            <a:rect l="0" t="0" r="r" b="b"/>
            <a:pathLst>
              <a:path w="1530598" h="1587758">
                <a:moveTo>
                  <a:pt x="1530598" y="793879"/>
                </a:moveTo>
                <a:lnTo>
                  <a:pt x="0" y="0"/>
                </a:lnTo>
                <a:lnTo>
                  <a:pt x="0" y="1587758"/>
                </a:lnTo>
                <a:lnTo>
                  <a:pt x="1530598" y="793879"/>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13" name="Freeform 12"/>
          <p:cNvSpPr>
            <a:spLocks/>
          </p:cNvSpPr>
          <p:nvPr/>
        </p:nvSpPr>
        <p:spPr bwMode="auto">
          <a:xfrm>
            <a:off x="1871008" y="5615097"/>
            <a:ext cx="1504950" cy="1549400"/>
          </a:xfrm>
          <a:custGeom>
            <a:avLst/>
            <a:gdLst>
              <a:gd name="T0" fmla="*/ 1505195 w 1505195"/>
              <a:gd name="T1" fmla="*/ 0 h 1556003"/>
              <a:gd name="T2" fmla="*/ 0 w 1505195"/>
              <a:gd name="T3" fmla="*/ 778002 h 1556003"/>
              <a:gd name="T4" fmla="*/ 1505195 w 1505195"/>
              <a:gd name="T5" fmla="*/ 1556003 h 1556003"/>
              <a:gd name="T6" fmla="*/ 1505195 w 1505195"/>
              <a:gd name="T7" fmla="*/ 0 h 1556003"/>
              <a:gd name="T8" fmla="*/ 1505195 w 1505195"/>
              <a:gd name="T9" fmla="*/ 0 h 1556003"/>
            </a:gdLst>
            <a:ahLst/>
            <a:cxnLst>
              <a:cxn ang="0">
                <a:pos x="T0" y="T1"/>
              </a:cxn>
              <a:cxn ang="0">
                <a:pos x="T2" y="T3"/>
              </a:cxn>
              <a:cxn ang="0">
                <a:pos x="T4" y="T5"/>
              </a:cxn>
              <a:cxn ang="0">
                <a:pos x="T6" y="T7"/>
              </a:cxn>
              <a:cxn ang="0">
                <a:pos x="T8" y="T9"/>
              </a:cxn>
            </a:cxnLst>
            <a:rect l="0" t="0" r="r" b="b"/>
            <a:pathLst>
              <a:path w="1505195" h="1556003">
                <a:moveTo>
                  <a:pt x="1505195" y="0"/>
                </a:moveTo>
                <a:lnTo>
                  <a:pt x="0" y="778002"/>
                </a:lnTo>
                <a:lnTo>
                  <a:pt x="1505195" y="1556003"/>
                </a:lnTo>
                <a:lnTo>
                  <a:pt x="1505195"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14" name="Freeform 13"/>
          <p:cNvSpPr>
            <a:spLocks/>
          </p:cNvSpPr>
          <p:nvPr/>
        </p:nvSpPr>
        <p:spPr bwMode="auto">
          <a:xfrm>
            <a:off x="340023" y="6392972"/>
            <a:ext cx="3032760" cy="1014730"/>
          </a:xfrm>
          <a:custGeom>
            <a:avLst/>
            <a:gdLst>
              <a:gd name="T0" fmla="*/ 0 w 3035793"/>
              <a:gd name="T1" fmla="*/ 793879 h 1019340"/>
              <a:gd name="T2" fmla="*/ 0 w 3035793"/>
              <a:gd name="T3" fmla="*/ 1019340 h 1019340"/>
              <a:gd name="T4" fmla="*/ 3035793 w 3035793"/>
              <a:gd name="T5" fmla="*/ 1019340 h 1019340"/>
              <a:gd name="T6" fmla="*/ 3035793 w 3035793"/>
              <a:gd name="T7" fmla="*/ 778001 h 1019340"/>
              <a:gd name="T8" fmla="*/ 1530598 w 3035793"/>
              <a:gd name="T9" fmla="*/ 0 h 1019340"/>
              <a:gd name="T10" fmla="*/ 0 w 3035793"/>
              <a:gd name="T11" fmla="*/ 793879 h 1019340"/>
              <a:gd name="T12" fmla="*/ 0 w 3035793"/>
              <a:gd name="T13" fmla="*/ 793879 h 1019340"/>
            </a:gdLst>
            <a:ahLst/>
            <a:cxnLst>
              <a:cxn ang="0">
                <a:pos x="T0" y="T1"/>
              </a:cxn>
              <a:cxn ang="0">
                <a:pos x="T2" y="T3"/>
              </a:cxn>
              <a:cxn ang="0">
                <a:pos x="T4" y="T5"/>
              </a:cxn>
              <a:cxn ang="0">
                <a:pos x="T6" y="T7"/>
              </a:cxn>
              <a:cxn ang="0">
                <a:pos x="T8" y="T9"/>
              </a:cxn>
              <a:cxn ang="0">
                <a:pos x="T10" y="T11"/>
              </a:cxn>
              <a:cxn ang="0">
                <a:pos x="T12" y="T13"/>
              </a:cxn>
            </a:cxnLst>
            <a:rect l="0" t="0" r="r" b="b"/>
            <a:pathLst>
              <a:path w="3035793" h="1019340">
                <a:moveTo>
                  <a:pt x="0" y="793879"/>
                </a:moveTo>
                <a:lnTo>
                  <a:pt x="0" y="1019340"/>
                </a:lnTo>
                <a:lnTo>
                  <a:pt x="3035793" y="1019340"/>
                </a:lnTo>
                <a:lnTo>
                  <a:pt x="3035793" y="778001"/>
                </a:lnTo>
                <a:lnTo>
                  <a:pt x="1530598" y="0"/>
                </a:lnTo>
                <a:lnTo>
                  <a:pt x="0" y="793879"/>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sp>
        <p:nvSpPr>
          <p:cNvPr id="15" name="Freeform 14" descr="Picture1"/>
          <p:cNvSpPr>
            <a:spLocks/>
          </p:cNvSpPr>
          <p:nvPr/>
        </p:nvSpPr>
        <p:spPr bwMode="auto">
          <a:xfrm>
            <a:off x="340023" y="4573697"/>
            <a:ext cx="3039110" cy="1817370"/>
          </a:xfrm>
          <a:custGeom>
            <a:avLst/>
            <a:gdLst>
              <a:gd name="T0" fmla="*/ 1530598 w 3035793"/>
              <a:gd name="T1" fmla="*/ 0 h 1819571"/>
              <a:gd name="T2" fmla="*/ 0 w 3035793"/>
              <a:gd name="T3" fmla="*/ 793879 h 1819571"/>
              <a:gd name="T4" fmla="*/ 0 w 3035793"/>
              <a:gd name="T5" fmla="*/ 1025692 h 1819571"/>
              <a:gd name="T6" fmla="*/ 1530598 w 3035793"/>
              <a:gd name="T7" fmla="*/ 1819571 h 1819571"/>
              <a:gd name="T8" fmla="*/ 3035793 w 3035793"/>
              <a:gd name="T9" fmla="*/ 1041569 h 1819571"/>
              <a:gd name="T10" fmla="*/ 3035793 w 3035793"/>
              <a:gd name="T11" fmla="*/ 781177 h 1819571"/>
              <a:gd name="T12" fmla="*/ 1530598 w 3035793"/>
              <a:gd name="T13" fmla="*/ 0 h 1819571"/>
              <a:gd name="T14" fmla="*/ 1530598 w 3035793"/>
              <a:gd name="T15" fmla="*/ 0 h 1819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5793" h="1819571">
                <a:moveTo>
                  <a:pt x="1530598" y="0"/>
                </a:moveTo>
                <a:lnTo>
                  <a:pt x="0" y="793879"/>
                </a:lnTo>
                <a:lnTo>
                  <a:pt x="0" y="1025692"/>
                </a:lnTo>
                <a:lnTo>
                  <a:pt x="1530598" y="1819571"/>
                </a:lnTo>
                <a:lnTo>
                  <a:pt x="3035793" y="1041569"/>
                </a:lnTo>
                <a:lnTo>
                  <a:pt x="3035793" y="781177"/>
                </a:lnTo>
                <a:lnTo>
                  <a:pt x="1530598"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extLst/>
        </p:spPr>
        <p:txBody>
          <a:bodyPr rot="0" vert="horz" wrap="square" lIns="91440" tIns="45720" rIns="91440" bIns="45720" anchor="t" anchorCtr="0" upright="1">
            <a:noAutofit/>
          </a:bodyPr>
          <a:lstStyle/>
          <a:p>
            <a:endParaRPr lang="en-US"/>
          </a:p>
        </p:txBody>
      </p:sp>
      <p:sp>
        <p:nvSpPr>
          <p:cNvPr id="16" name="Freeform 15"/>
          <p:cNvSpPr>
            <a:spLocks/>
          </p:cNvSpPr>
          <p:nvPr/>
        </p:nvSpPr>
        <p:spPr bwMode="auto">
          <a:xfrm>
            <a:off x="3375958" y="896412"/>
            <a:ext cx="3389630" cy="6511925"/>
          </a:xfrm>
          <a:custGeom>
            <a:avLst/>
            <a:gdLst>
              <a:gd name="T0" fmla="*/ 0 w 3388275"/>
              <a:gd name="T1" fmla="*/ 0 h 6516159"/>
              <a:gd name="T2" fmla="*/ 0 w 3388275"/>
              <a:gd name="T3" fmla="*/ 6516159 h 6516159"/>
              <a:gd name="T4" fmla="*/ 3388275 w 3388275"/>
              <a:gd name="T5" fmla="*/ 6516159 h 6516159"/>
              <a:gd name="T6" fmla="*/ 3388275 w 3388275"/>
              <a:gd name="T7" fmla="*/ 0 h 6516159"/>
              <a:gd name="T8" fmla="*/ 0 w 3388275"/>
              <a:gd name="T9" fmla="*/ 0 h 6516159"/>
              <a:gd name="T10" fmla="*/ 0 w 3388275"/>
              <a:gd name="T11" fmla="*/ 0 h 6516159"/>
            </a:gdLst>
            <a:ahLst/>
            <a:cxnLst>
              <a:cxn ang="0">
                <a:pos x="T0" y="T1"/>
              </a:cxn>
              <a:cxn ang="0">
                <a:pos x="T2" y="T3"/>
              </a:cxn>
              <a:cxn ang="0">
                <a:pos x="T4" y="T5"/>
              </a:cxn>
              <a:cxn ang="0">
                <a:pos x="T6" y="T7"/>
              </a:cxn>
              <a:cxn ang="0">
                <a:pos x="T8" y="T9"/>
              </a:cxn>
              <a:cxn ang="0">
                <a:pos x="T10" y="T11"/>
              </a:cxn>
            </a:cxnLst>
            <a:rect l="0" t="0" r="r" b="b"/>
            <a:pathLst>
              <a:path w="3388275" h="6516159">
                <a:moveTo>
                  <a:pt x="0" y="0"/>
                </a:moveTo>
                <a:lnTo>
                  <a:pt x="0" y="6516159"/>
                </a:lnTo>
                <a:lnTo>
                  <a:pt x="3388275" y="6516159"/>
                </a:lnTo>
                <a:lnTo>
                  <a:pt x="3388275" y="0"/>
                </a:lnTo>
                <a:lnTo>
                  <a:pt x="0"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17" name="Freeform 16"/>
          <p:cNvSpPr>
            <a:spLocks/>
          </p:cNvSpPr>
          <p:nvPr/>
        </p:nvSpPr>
        <p:spPr bwMode="auto">
          <a:xfrm>
            <a:off x="3375958" y="1039287"/>
            <a:ext cx="3389630" cy="423545"/>
          </a:xfrm>
          <a:custGeom>
            <a:avLst/>
            <a:gdLst>
              <a:gd name="T0" fmla="*/ 0 w 3388275"/>
              <a:gd name="T1" fmla="*/ 0 h 428695"/>
              <a:gd name="T2" fmla="*/ 0 w 3388275"/>
              <a:gd name="T3" fmla="*/ 428695 h 428695"/>
              <a:gd name="T4" fmla="*/ 3388275 w 3388275"/>
              <a:gd name="T5" fmla="*/ 428695 h 428695"/>
              <a:gd name="T6" fmla="*/ 3388275 w 3388275"/>
              <a:gd name="T7" fmla="*/ 0 h 428695"/>
              <a:gd name="T8" fmla="*/ 0 w 3388275"/>
              <a:gd name="T9" fmla="*/ 0 h 428695"/>
              <a:gd name="T10" fmla="*/ 0 w 3388275"/>
              <a:gd name="T11" fmla="*/ 0 h 428695"/>
            </a:gdLst>
            <a:ahLst/>
            <a:cxnLst>
              <a:cxn ang="0">
                <a:pos x="T0" y="T1"/>
              </a:cxn>
              <a:cxn ang="0">
                <a:pos x="T2" y="T3"/>
              </a:cxn>
              <a:cxn ang="0">
                <a:pos x="T4" y="T5"/>
              </a:cxn>
              <a:cxn ang="0">
                <a:pos x="T6" y="T7"/>
              </a:cxn>
              <a:cxn ang="0">
                <a:pos x="T8" y="T9"/>
              </a:cxn>
              <a:cxn ang="0">
                <a:pos x="T10" y="T11"/>
              </a:cxn>
            </a:cxnLst>
            <a:rect l="0" t="0" r="r" b="b"/>
            <a:pathLst>
              <a:path w="3388275" h="428695">
                <a:moveTo>
                  <a:pt x="0" y="0"/>
                </a:moveTo>
                <a:lnTo>
                  <a:pt x="0" y="428695"/>
                </a:lnTo>
                <a:lnTo>
                  <a:pt x="3388275" y="428695"/>
                </a:lnTo>
                <a:lnTo>
                  <a:pt x="3388275" y="0"/>
                </a:lnTo>
                <a:lnTo>
                  <a:pt x="0" y="0"/>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sp>
        <p:nvSpPr>
          <p:cNvPr id="19" name="Text Box 82"/>
          <p:cNvSpPr txBox="1">
            <a:spLocks noChangeArrowheads="1"/>
          </p:cNvSpPr>
          <p:nvPr/>
        </p:nvSpPr>
        <p:spPr bwMode="auto">
          <a:xfrm>
            <a:off x="564813" y="557322"/>
            <a:ext cx="2587625" cy="90942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ts val="3600"/>
              </a:lnSpc>
              <a:spcBef>
                <a:spcPts val="0"/>
              </a:spcBef>
              <a:spcAft>
                <a:spcPts val="0"/>
              </a:spcAft>
            </a:pPr>
            <a:r>
              <a:rPr lang="en-US" sz="3800" b="1" kern="1400" dirty="0" smtClean="0">
                <a:solidFill>
                  <a:srgbClr val="BC1E42"/>
                </a:solidFill>
                <a:effectLst/>
                <a:latin typeface="Arial" charset="0"/>
                <a:ea typeface="Arial" charset="0"/>
                <a:cs typeface="Arial" charset="0"/>
              </a:rPr>
              <a:t>Big </a:t>
            </a:r>
            <a:r>
              <a:rPr lang="en-US" sz="3800" b="1" kern="1400" dirty="0" smtClean="0">
                <a:solidFill>
                  <a:srgbClr val="BC1E42"/>
                </a:solidFill>
                <a:latin typeface="Arial" charset="0"/>
                <a:ea typeface="Arial" charset="0"/>
                <a:cs typeface="Arial" charset="0"/>
              </a:rPr>
              <a:t>Title</a:t>
            </a:r>
            <a:endParaRPr lang="en-US" sz="3800" b="1" kern="1400" dirty="0" smtClean="0">
              <a:solidFill>
                <a:srgbClr val="BC1E42"/>
              </a:solidFill>
              <a:latin typeface="Arial" charset="0"/>
              <a:ea typeface="Arial" charset="0"/>
              <a:cs typeface="Arial" charset="0"/>
            </a:endParaRPr>
          </a:p>
          <a:p>
            <a:pPr marL="0" marR="0">
              <a:lnSpc>
                <a:spcPts val="3600"/>
              </a:lnSpc>
              <a:spcBef>
                <a:spcPts val="0"/>
              </a:spcBef>
              <a:spcAft>
                <a:spcPts val="0"/>
              </a:spcAft>
            </a:pPr>
            <a:r>
              <a:rPr lang="en-US" sz="3800" b="1" kern="1400" dirty="0" smtClean="0">
                <a:solidFill>
                  <a:srgbClr val="BC1E42"/>
                </a:solidFill>
                <a:effectLst/>
                <a:latin typeface="Arial" charset="0"/>
                <a:ea typeface="Arial" charset="0"/>
                <a:cs typeface="Arial" charset="0"/>
              </a:rPr>
              <a:t>Here.</a:t>
            </a:r>
            <a:endParaRPr lang="en-US" sz="1000" b="1" kern="1400" dirty="0">
              <a:solidFill>
                <a:srgbClr val="BC1E42"/>
              </a:solidFill>
              <a:effectLst/>
              <a:latin typeface="Arial" charset="0"/>
              <a:ea typeface="Arial" charset="0"/>
              <a:cs typeface="Arial" charset="0"/>
            </a:endParaRPr>
          </a:p>
        </p:txBody>
      </p:sp>
      <p:sp>
        <p:nvSpPr>
          <p:cNvPr id="20" name="Text Box 85"/>
          <p:cNvSpPr txBox="1">
            <a:spLocks noChangeArrowheads="1"/>
          </p:cNvSpPr>
          <p:nvPr/>
        </p:nvSpPr>
        <p:spPr bwMode="auto">
          <a:xfrm>
            <a:off x="3549313" y="1572052"/>
            <a:ext cx="1426845" cy="55975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ts val="1600"/>
              </a:lnSpc>
              <a:spcBef>
                <a:spcPts val="0"/>
              </a:spcBef>
              <a:spcAft>
                <a:spcPts val="0"/>
              </a:spcAft>
            </a:pPr>
            <a:r>
              <a:rPr lang="en-US" sz="900" b="1" kern="1400" spc="40" dirty="0" smtClean="0">
                <a:solidFill>
                  <a:srgbClr val="BC1E42"/>
                </a:solidFill>
                <a:effectLst/>
                <a:latin typeface="Arial" charset="0"/>
                <a:ea typeface="Arial" charset="0"/>
                <a:cs typeface="Arial" charset="0"/>
              </a:rPr>
              <a:t>EDUCATION</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Lorem ipsum dolor sit </a:t>
            </a:r>
            <a:r>
              <a:rPr lang="en-US" sz="800" kern="1400" dirty="0" err="1">
                <a:solidFill>
                  <a:srgbClr val="212120"/>
                </a:solidFill>
                <a:effectLst/>
                <a:latin typeface="Arial" charset="0"/>
                <a:ea typeface="Arial" charset="0"/>
                <a:cs typeface="Arial" charset="0"/>
              </a:rPr>
              <a:t>amet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consectetuer</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adipiscing</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elit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sed</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diam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nonummy</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nibh</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euismod</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tincidunt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laoreet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dolore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magna </a:t>
            </a:r>
            <a:r>
              <a:rPr lang="en-US" sz="800" kern="1400" dirty="0" err="1">
                <a:solidFill>
                  <a:srgbClr val="212120"/>
                </a:solidFill>
                <a:effectLst/>
                <a:latin typeface="Arial" charset="0"/>
                <a:ea typeface="Arial" charset="0"/>
                <a:cs typeface="Arial" charset="0"/>
              </a:rPr>
              <a:t>aliquam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volutpat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wisi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enim</a:t>
            </a:r>
            <a:r>
              <a:rPr lang="en-US" sz="800" kern="1400" dirty="0">
                <a:solidFill>
                  <a:srgbClr val="212120"/>
                </a:solidFill>
                <a:effectLst/>
                <a:latin typeface="Arial" charset="0"/>
                <a:ea typeface="Arial" charset="0"/>
                <a:cs typeface="Arial" charset="0"/>
              </a:rPr>
              <a:t> ad minim </a:t>
            </a:r>
            <a:r>
              <a:rPr lang="en-US" sz="800" kern="1400" dirty="0" err="1">
                <a:solidFill>
                  <a:srgbClr val="212120"/>
                </a:solidFill>
                <a:effectLst/>
                <a:latin typeface="Arial" charset="0"/>
                <a:ea typeface="Arial" charset="0"/>
                <a:cs typeface="Arial" charset="0"/>
              </a:rPr>
              <a:t>veniam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quis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nostrud</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exerci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tation</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ullamcorp</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suscipit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lobortis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nisl</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aliquip</a:t>
            </a:r>
            <a:r>
              <a:rPr lang="en-US" sz="800" kern="1400" dirty="0">
                <a:solidFill>
                  <a:srgbClr val="212120"/>
                </a:solidFill>
                <a:effectLst/>
                <a:latin typeface="Arial" charset="0"/>
                <a:ea typeface="Arial" charset="0"/>
                <a:cs typeface="Arial" charset="0"/>
              </a:rPr>
              <a:t> ex </a:t>
            </a:r>
            <a:r>
              <a:rPr lang="en-US" sz="800" kern="1400" dirty="0" err="1">
                <a:solidFill>
                  <a:srgbClr val="212120"/>
                </a:solidFill>
                <a:effectLst/>
                <a:latin typeface="Arial" charset="0"/>
                <a:ea typeface="Arial" charset="0"/>
                <a:cs typeface="Arial" charset="0"/>
              </a:rPr>
              <a:t>ea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commodo</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consequat</a:t>
            </a:r>
            <a:r>
              <a:rPr lang="en-US" sz="800" kern="1400" dirty="0">
                <a:solidFill>
                  <a:srgbClr val="212120"/>
                </a:solidFill>
                <a:effectLst/>
                <a:latin typeface="Arial" charset="0"/>
                <a:ea typeface="Arial" charset="0"/>
                <a:cs typeface="Arial" charset="0"/>
              </a:rPr>
              <a:t>.</a:t>
            </a:r>
            <a:endParaRPr lang="en-US" sz="1200" kern="1400" dirty="0">
              <a:solidFill>
                <a:srgbClr val="212120"/>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 </a:t>
            </a:r>
            <a:endParaRPr lang="en-US" sz="1200" kern="1400" dirty="0">
              <a:solidFill>
                <a:srgbClr val="212120"/>
              </a:solidFill>
              <a:effectLst/>
              <a:latin typeface="Arial" charset="0"/>
              <a:ea typeface="Arial" charset="0"/>
              <a:cs typeface="Arial" charset="0"/>
            </a:endParaRPr>
          </a:p>
          <a:p>
            <a:pPr marL="0" marR="0">
              <a:lnSpc>
                <a:spcPts val="1600"/>
              </a:lnSpc>
              <a:spcBef>
                <a:spcPts val="0"/>
              </a:spcBef>
              <a:spcAft>
                <a:spcPts val="0"/>
              </a:spcAft>
            </a:pPr>
            <a:r>
              <a:rPr lang="en-US" sz="900" b="1" kern="1400" spc="40" dirty="0" smtClean="0">
                <a:solidFill>
                  <a:srgbClr val="BC1E42"/>
                </a:solidFill>
                <a:effectLst/>
                <a:latin typeface="Arial" charset="0"/>
                <a:ea typeface="Arial" charset="0"/>
                <a:cs typeface="Arial" charset="0"/>
              </a:rPr>
              <a:t>HUMAN SCIENCES</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err="1">
                <a:solidFill>
                  <a:srgbClr val="212120"/>
                </a:solidFill>
                <a:effectLst/>
                <a:latin typeface="Arial" charset="0"/>
                <a:ea typeface="Arial" charset="0"/>
                <a:cs typeface="Arial" charset="0"/>
              </a:rPr>
              <a:t>Duis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autem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vel</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iriure</a:t>
            </a:r>
            <a:r>
              <a:rPr lang="en-US" sz="800" kern="1400" dirty="0">
                <a:solidFill>
                  <a:srgbClr val="212120"/>
                </a:solidFill>
                <a:effectLst/>
                <a:latin typeface="Arial" charset="0"/>
                <a:ea typeface="Arial" charset="0"/>
                <a:cs typeface="Arial" charset="0"/>
              </a:rPr>
              <a:t> dolor in </a:t>
            </a:r>
            <a:r>
              <a:rPr lang="en-US" sz="800" kern="1400" dirty="0" err="1">
                <a:solidFill>
                  <a:srgbClr val="212120"/>
                </a:solidFill>
                <a:effectLst/>
                <a:latin typeface="Arial" charset="0"/>
                <a:ea typeface="Arial" charset="0"/>
                <a:cs typeface="Arial" charset="0"/>
              </a:rPr>
              <a:t>hendrerit</a:t>
            </a:r>
            <a:r>
              <a:rPr lang="en-US" sz="800" kern="1400" dirty="0">
                <a:solidFill>
                  <a:srgbClr val="212120"/>
                </a:solidFill>
                <a:effectLst/>
                <a:latin typeface="Arial" charset="0"/>
                <a:ea typeface="Arial" charset="0"/>
                <a:cs typeface="Arial" charset="0"/>
              </a:rPr>
              <a:t> in </a:t>
            </a:r>
            <a:r>
              <a:rPr lang="en-US" sz="800" kern="1400" dirty="0" err="1">
                <a:solidFill>
                  <a:srgbClr val="212120"/>
                </a:solidFill>
                <a:effectLst/>
                <a:latin typeface="Arial" charset="0"/>
                <a:ea typeface="Arial" charset="0"/>
                <a:cs typeface="Arial" charset="0"/>
              </a:rPr>
              <a:t>vulputate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velit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esse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molestie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consequat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vel</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illum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dolore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eu</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feugiat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nulla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fac</a:t>
            </a:r>
            <a:r>
              <a:rPr lang="en-US" sz="800" kern="1400" dirty="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iusto</a:t>
            </a:r>
            <a:r>
              <a:rPr lang="en-US" sz="800" kern="1400" dirty="0" smtClean="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odio</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dignissim</a:t>
            </a:r>
            <a:r>
              <a:rPr lang="en-US" sz="800" kern="1400" dirty="0">
                <a:solidFill>
                  <a:srgbClr val="212120"/>
                </a:solidFill>
                <a:effectLst/>
                <a:latin typeface="Arial" charset="0"/>
                <a:ea typeface="Arial" charset="0"/>
                <a:cs typeface="Arial" charset="0"/>
              </a:rPr>
              <a:t> qui </a:t>
            </a:r>
            <a:r>
              <a:rPr lang="en-US" sz="800" kern="1400" dirty="0" err="1">
                <a:solidFill>
                  <a:srgbClr val="212120"/>
                </a:solidFill>
                <a:effectLst/>
                <a:latin typeface="Arial" charset="0"/>
                <a:ea typeface="Arial" charset="0"/>
                <a:cs typeface="Arial" charset="0"/>
              </a:rPr>
              <a:t>blandit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praesent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luptatum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zzril</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delenit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augue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duis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dolore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feugait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nulla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facilisi</a:t>
            </a:r>
            <a:r>
              <a:rPr lang="en-US" sz="800" kern="1400" dirty="0">
                <a:solidFill>
                  <a:srgbClr val="212120"/>
                </a:solidFill>
                <a:effectLst/>
                <a:latin typeface="Arial" charset="0"/>
                <a:ea typeface="Arial" charset="0"/>
                <a:cs typeface="Arial" charset="0"/>
              </a:rPr>
              <a:t>. Nam liber </a:t>
            </a:r>
            <a:r>
              <a:rPr lang="en-US" sz="800" kern="1400" dirty="0" err="1">
                <a:solidFill>
                  <a:srgbClr val="212120"/>
                </a:solidFill>
                <a:effectLst/>
                <a:latin typeface="Arial" charset="0"/>
                <a:ea typeface="Arial" charset="0"/>
                <a:cs typeface="Arial" charset="0"/>
              </a:rPr>
              <a:t>tempor</a:t>
            </a:r>
            <a:r>
              <a:rPr lang="en-US" sz="800" kern="1400" dirty="0">
                <a:solidFill>
                  <a:srgbClr val="212120"/>
                </a:solidFill>
                <a:effectLst/>
                <a:latin typeface="Arial" charset="0"/>
                <a:ea typeface="Arial" charset="0"/>
                <a:cs typeface="Arial" charset="0"/>
              </a:rPr>
              <a:t> cum </a:t>
            </a:r>
            <a:r>
              <a:rPr lang="en-US" sz="800" kern="1400" dirty="0" err="1">
                <a:solidFill>
                  <a:srgbClr val="212120"/>
                </a:solidFill>
                <a:effectLst/>
                <a:latin typeface="Arial" charset="0"/>
                <a:ea typeface="Arial" charset="0"/>
                <a:cs typeface="Arial" charset="0"/>
              </a:rPr>
              <a:t>soluta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nobis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eleifend</a:t>
            </a:r>
            <a:r>
              <a:rPr lang="en-US" sz="800" kern="1400" dirty="0">
                <a:solidFill>
                  <a:srgbClr val="212120"/>
                </a:solidFill>
                <a:effectLst/>
                <a:latin typeface="Arial" charset="0"/>
                <a:ea typeface="Arial" charset="0"/>
                <a:cs typeface="Arial" charset="0"/>
              </a:rPr>
              <a:t> option </a:t>
            </a:r>
            <a:r>
              <a:rPr lang="en-US" sz="800" kern="1400" dirty="0" err="1">
                <a:solidFill>
                  <a:srgbClr val="212120"/>
                </a:solidFill>
                <a:effectLst/>
                <a:latin typeface="Arial" charset="0"/>
                <a:ea typeface="Arial" charset="0"/>
                <a:cs typeface="Arial" charset="0"/>
              </a:rPr>
              <a:t>congue</a:t>
            </a:r>
            <a:r>
              <a:rPr lang="en-US" sz="800" kern="1400" dirty="0">
                <a:solidFill>
                  <a:srgbClr val="212120"/>
                </a:solidFill>
                <a:effectLst/>
                <a:latin typeface="Arial" charset="0"/>
                <a:ea typeface="Arial" charset="0"/>
                <a:cs typeface="Arial" charset="0"/>
              </a:rPr>
              <a:t> nihil </a:t>
            </a:r>
            <a:r>
              <a:rPr lang="en-US" sz="800" kern="1400" dirty="0" err="1">
                <a:solidFill>
                  <a:srgbClr val="212120"/>
                </a:solidFill>
                <a:effectLst/>
                <a:latin typeface="Arial" charset="0"/>
                <a:ea typeface="Arial" charset="0"/>
                <a:cs typeface="Arial" charset="0"/>
              </a:rPr>
              <a:t>imperdiet</a:t>
            </a:r>
            <a:r>
              <a:rPr lang="en-US" sz="800" kern="1400" dirty="0">
                <a:solidFill>
                  <a:srgbClr val="212120"/>
                </a:solidFill>
                <a:effectLst/>
                <a:latin typeface="Arial" charset="0"/>
                <a:ea typeface="Arial" charset="0"/>
                <a:cs typeface="Arial" charset="0"/>
              </a:rPr>
              <a:t> doming.</a:t>
            </a:r>
            <a:endParaRPr lang="en-US" sz="1200" kern="1400" dirty="0">
              <a:solidFill>
                <a:srgbClr val="212120"/>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 </a:t>
            </a:r>
            <a:endParaRPr lang="en-US" sz="1200" kern="1400" dirty="0">
              <a:solidFill>
                <a:srgbClr val="212120"/>
              </a:solidFill>
              <a:effectLst/>
              <a:latin typeface="Arial" charset="0"/>
              <a:ea typeface="Arial" charset="0"/>
              <a:cs typeface="Arial" charset="0"/>
            </a:endParaRPr>
          </a:p>
          <a:p>
            <a:pPr marL="0" marR="0">
              <a:lnSpc>
                <a:spcPts val="1600"/>
              </a:lnSpc>
              <a:spcBef>
                <a:spcPts val="0"/>
              </a:spcBef>
              <a:spcAft>
                <a:spcPts val="0"/>
              </a:spcAft>
            </a:pPr>
            <a:r>
              <a:rPr lang="en-US" sz="900" b="1" kern="1400" spc="40" dirty="0" smtClean="0">
                <a:solidFill>
                  <a:srgbClr val="BC1E42"/>
                </a:solidFill>
                <a:effectLst/>
                <a:latin typeface="Arial" charset="0"/>
                <a:ea typeface="Arial" charset="0"/>
                <a:cs typeface="Arial" charset="0"/>
              </a:rPr>
              <a:t>CONSUMER SCIENCES</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id quod </a:t>
            </a:r>
            <a:r>
              <a:rPr lang="en-US" sz="800" kern="1400" dirty="0" err="1">
                <a:solidFill>
                  <a:srgbClr val="212120"/>
                </a:solidFill>
                <a:effectLst/>
                <a:latin typeface="Arial" charset="0"/>
                <a:ea typeface="Arial" charset="0"/>
                <a:cs typeface="Arial" charset="0"/>
              </a:rPr>
              <a:t>mazim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placerat</a:t>
            </a:r>
            <a:r>
              <a:rPr lang="en-US" sz="800" kern="1400" dirty="0">
                <a:solidFill>
                  <a:srgbClr val="212120"/>
                </a:solidFill>
                <a:effectLst/>
                <a:latin typeface="Arial" charset="0"/>
                <a:ea typeface="Arial" charset="0"/>
                <a:cs typeface="Arial" charset="0"/>
              </a:rPr>
              <a:t> facer </a:t>
            </a:r>
            <a:r>
              <a:rPr lang="en-US" sz="800" kern="1400" dirty="0" err="1">
                <a:solidFill>
                  <a:srgbClr val="212120"/>
                </a:solidFill>
                <a:effectLst/>
                <a:latin typeface="Arial" charset="0"/>
                <a:ea typeface="Arial" charset="0"/>
                <a:cs typeface="Arial" charset="0"/>
              </a:rPr>
              <a:t>possim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assum</a:t>
            </a:r>
            <a:r>
              <a:rPr lang="en-US" sz="800" kern="1400" dirty="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Investigationes</a:t>
            </a:r>
            <a:r>
              <a:rPr lang="en-US" sz="800" kern="1400" dirty="0" smtClean="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demonstraverunt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lectores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legere</a:t>
            </a:r>
            <a:r>
              <a:rPr lang="en-US" sz="800" kern="1400" dirty="0">
                <a:solidFill>
                  <a:srgbClr val="212120"/>
                </a:solidFill>
                <a:effectLst/>
                <a:latin typeface="Arial" charset="0"/>
                <a:ea typeface="Arial" charset="0"/>
                <a:cs typeface="Arial" charset="0"/>
              </a:rPr>
              <a:t> me </a:t>
            </a:r>
            <a:r>
              <a:rPr lang="en-US" sz="800" kern="1400" dirty="0" err="1">
                <a:solidFill>
                  <a:srgbClr val="212120"/>
                </a:solidFill>
                <a:effectLst/>
                <a:latin typeface="Arial" charset="0"/>
                <a:ea typeface="Arial" charset="0"/>
                <a:cs typeface="Arial" charset="0"/>
              </a:rPr>
              <a:t>lius</a:t>
            </a:r>
            <a:r>
              <a:rPr lang="en-US" sz="800" kern="1400" dirty="0">
                <a:solidFill>
                  <a:srgbClr val="212120"/>
                </a:solidFill>
                <a:effectLst/>
                <a:latin typeface="Arial" charset="0"/>
                <a:ea typeface="Arial" charset="0"/>
                <a:cs typeface="Arial" charset="0"/>
              </a:rPr>
              <a:t> quod ii </a:t>
            </a:r>
            <a:r>
              <a:rPr lang="en-US" sz="800" kern="1400" dirty="0" err="1">
                <a:solidFill>
                  <a:srgbClr val="212120"/>
                </a:solidFill>
                <a:effectLst/>
                <a:latin typeface="Arial" charset="0"/>
                <a:ea typeface="Arial" charset="0"/>
                <a:cs typeface="Arial" charset="0"/>
              </a:rPr>
              <a:t>legunt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saepius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claritas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est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etiam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processus</a:t>
            </a:r>
            <a:endParaRPr lang="en-US" sz="1200" kern="1400" dirty="0">
              <a:solidFill>
                <a:srgbClr val="212120"/>
              </a:solidFill>
              <a:effectLst/>
              <a:latin typeface="Arial" charset="0"/>
              <a:ea typeface="Arial" charset="0"/>
              <a:cs typeface="Arial" charset="0"/>
            </a:endParaRPr>
          </a:p>
        </p:txBody>
      </p:sp>
      <p:sp>
        <p:nvSpPr>
          <p:cNvPr id="21" name="Text Box 86"/>
          <p:cNvSpPr txBox="1">
            <a:spLocks noChangeArrowheads="1"/>
          </p:cNvSpPr>
          <p:nvPr/>
        </p:nvSpPr>
        <p:spPr bwMode="auto">
          <a:xfrm>
            <a:off x="5142528" y="1572052"/>
            <a:ext cx="1482725" cy="54864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ts val="1600"/>
              </a:lnSpc>
              <a:spcBef>
                <a:spcPts val="0"/>
              </a:spcBef>
              <a:spcAft>
                <a:spcPts val="0"/>
              </a:spcAft>
            </a:pPr>
            <a:r>
              <a:rPr lang="en-US" sz="900" b="1" kern="1400" spc="40" dirty="0" smtClean="0">
                <a:solidFill>
                  <a:srgbClr val="BC1E42"/>
                </a:solidFill>
                <a:effectLst/>
                <a:latin typeface="Arial" charset="0"/>
                <a:ea typeface="Arial" charset="0"/>
                <a:cs typeface="Arial" charset="0"/>
              </a:rPr>
              <a:t>TEACHER PREPARATION</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err="1">
                <a:solidFill>
                  <a:srgbClr val="212120"/>
                </a:solidFill>
                <a:effectLst/>
                <a:latin typeface="Arial" charset="0"/>
                <a:ea typeface="Arial" charset="0"/>
                <a:cs typeface="Arial" charset="0"/>
              </a:rPr>
              <a:t>Dynamicus</a:t>
            </a:r>
            <a:r>
              <a:rPr lang="en-US" sz="800" kern="1400" dirty="0">
                <a:solidFill>
                  <a:srgbClr val="212120"/>
                </a:solidFill>
                <a:effectLst/>
                <a:latin typeface="Arial" charset="0"/>
                <a:ea typeface="Arial" charset="0"/>
                <a:cs typeface="Arial" charset="0"/>
              </a:rPr>
              <a:t>, qui sequitur lorem </a:t>
            </a:r>
            <a:r>
              <a:rPr lang="en-US" sz="800" kern="1400" dirty="0" err="1">
                <a:solidFill>
                  <a:srgbClr val="212120"/>
                </a:solidFill>
                <a:effectLst/>
                <a:latin typeface="Arial" charset="0"/>
                <a:ea typeface="Arial" charset="0"/>
                <a:cs typeface="Arial" charset="0"/>
              </a:rPr>
              <a:t>mutationem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consuetudium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lectorum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Mirum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est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notare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quam </a:t>
            </a:r>
            <a:r>
              <a:rPr lang="en-US" sz="800" kern="1400" dirty="0" err="1">
                <a:solidFill>
                  <a:srgbClr val="212120"/>
                </a:solidFill>
                <a:effectLst/>
                <a:latin typeface="Arial" charset="0"/>
                <a:ea typeface="Arial" charset="0"/>
                <a:cs typeface="Arial" charset="0"/>
              </a:rPr>
              <a:t>littera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gothica</a:t>
            </a:r>
            <a:r>
              <a:rPr lang="en-US" sz="800" kern="1400" dirty="0">
                <a:solidFill>
                  <a:srgbClr val="212120"/>
                </a:solidFill>
                <a:effectLst/>
                <a:latin typeface="Arial" charset="0"/>
                <a:ea typeface="Arial" charset="0"/>
                <a:cs typeface="Arial" charset="0"/>
              </a:rPr>
              <a:t>, quam </a:t>
            </a:r>
            <a:r>
              <a:rPr lang="en-US" sz="800" kern="1400" dirty="0" err="1">
                <a:solidFill>
                  <a:srgbClr val="212120"/>
                </a:solidFill>
                <a:effectLst/>
                <a:latin typeface="Arial" charset="0"/>
                <a:ea typeface="Arial" charset="0"/>
                <a:cs typeface="Arial" charset="0"/>
              </a:rPr>
              <a:t>nunc</a:t>
            </a:r>
            <a:r>
              <a:rPr lang="en-US" sz="800" kern="1400" dirty="0">
                <a:solidFill>
                  <a:srgbClr val="212120"/>
                </a:solidFill>
                <a:effectLst/>
                <a:latin typeface="Arial" charset="0"/>
                <a:ea typeface="Arial" charset="0"/>
                <a:cs typeface="Arial" charset="0"/>
              </a:rPr>
              <a:t> lorem </a:t>
            </a:r>
            <a:r>
              <a:rPr lang="en-US" sz="800" kern="1400" dirty="0" err="1">
                <a:solidFill>
                  <a:srgbClr val="212120"/>
                </a:solidFill>
                <a:effectLst/>
                <a:latin typeface="Arial" charset="0"/>
                <a:ea typeface="Arial" charset="0"/>
                <a:cs typeface="Arial" charset="0"/>
              </a:rPr>
              <a:t>dolore</a:t>
            </a:r>
            <a:r>
              <a:rPr lang="en-US" sz="800" kern="1400" dirty="0">
                <a:solidFill>
                  <a:srgbClr val="212120"/>
                </a:solidFill>
                <a:effectLst/>
                <a:latin typeface="Arial" charset="0"/>
                <a:ea typeface="Arial" charset="0"/>
                <a:cs typeface="Arial" charset="0"/>
              </a:rPr>
              <a:t> sit </a:t>
            </a:r>
            <a:r>
              <a:rPr lang="en-US" sz="800" kern="1400" dirty="0" err="1">
                <a:solidFill>
                  <a:srgbClr val="212120"/>
                </a:solidFill>
                <a:effectLst/>
                <a:latin typeface="Arial" charset="0"/>
                <a:ea typeface="Arial" charset="0"/>
                <a:cs typeface="Arial" charset="0"/>
              </a:rPr>
              <a:t>amet</a:t>
            </a:r>
            <a:r>
              <a:rPr lang="en-US" sz="800" kern="1400" dirty="0">
                <a:solidFill>
                  <a:srgbClr val="212120"/>
                </a:solidFill>
                <a:effectLst/>
                <a:latin typeface="Arial" charset="0"/>
                <a:ea typeface="Arial" charset="0"/>
                <a:cs typeface="Arial" charset="0"/>
              </a:rPr>
              <a:t> ipsum. Quod </a:t>
            </a:r>
            <a:r>
              <a:rPr lang="en-US" sz="800" kern="1400" dirty="0" err="1">
                <a:solidFill>
                  <a:srgbClr val="212120"/>
                </a:solidFill>
                <a:effectLst/>
                <a:latin typeface="Arial" charset="0"/>
                <a:ea typeface="Arial" charset="0"/>
                <a:cs typeface="Arial" charset="0"/>
              </a:rPr>
              <a:t>mazim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placerat</a:t>
            </a:r>
            <a:r>
              <a:rPr lang="en-US" sz="800" kern="1400" dirty="0">
                <a:solidFill>
                  <a:srgbClr val="212120"/>
                </a:solidFill>
                <a:effectLst/>
                <a:latin typeface="Arial" charset="0"/>
                <a:ea typeface="Arial" charset="0"/>
                <a:cs typeface="Arial" charset="0"/>
              </a:rPr>
              <a:t> facer </a:t>
            </a:r>
            <a:r>
              <a:rPr lang="en-US" sz="800" kern="1400" dirty="0" err="1">
                <a:solidFill>
                  <a:srgbClr val="212120"/>
                </a:solidFill>
                <a:effectLst/>
                <a:latin typeface="Arial" charset="0"/>
                <a:ea typeface="Arial" charset="0"/>
                <a:cs typeface="Arial" charset="0"/>
              </a:rPr>
              <a:t>tera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possim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assum</a:t>
            </a:r>
            <a:r>
              <a:rPr lang="en-US" sz="800" kern="1400" dirty="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insitam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est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usus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wisi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legentis</a:t>
            </a:r>
            <a:r>
              <a:rPr lang="en-US" sz="800" kern="1400" dirty="0">
                <a:solidFill>
                  <a:srgbClr val="212120"/>
                </a:solidFill>
                <a:effectLst/>
                <a:latin typeface="Arial" charset="0"/>
                <a:ea typeface="Arial" charset="0"/>
                <a:cs typeface="Arial" charset="0"/>
              </a:rPr>
              <a:t> in </a:t>
            </a:r>
            <a:r>
              <a:rPr lang="en-US" sz="800" kern="1400" dirty="0" err="1">
                <a:solidFill>
                  <a:srgbClr val="212120"/>
                </a:solidFill>
                <a:effectLst/>
                <a:latin typeface="Arial" charset="0"/>
                <a:ea typeface="Arial" charset="0"/>
                <a:cs typeface="Arial" charset="0"/>
              </a:rPr>
              <a:t>iis</a:t>
            </a:r>
            <a:r>
              <a:rPr lang="en-US" sz="800" kern="1400" dirty="0">
                <a:solidFill>
                  <a:srgbClr val="212120"/>
                </a:solidFill>
                <a:effectLst/>
                <a:latin typeface="Arial" charset="0"/>
                <a:ea typeface="Arial" charset="0"/>
                <a:cs typeface="Arial" charset="0"/>
              </a:rPr>
              <a:t> qui </a:t>
            </a:r>
            <a:r>
              <a:rPr lang="en-US" sz="800" kern="1400" dirty="0" err="1">
                <a:solidFill>
                  <a:srgbClr val="212120"/>
                </a:solidFill>
                <a:effectLst/>
                <a:latin typeface="Arial" charset="0"/>
                <a:ea typeface="Arial" charset="0"/>
                <a:cs typeface="Arial" charset="0"/>
              </a:rPr>
              <a:t>facit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eorum</a:t>
            </a:r>
            <a:r>
              <a:rPr lang="en-US" sz="800" kern="1400" dirty="0">
                <a:solidFill>
                  <a:srgbClr val="212120"/>
                </a:solidFill>
                <a:effectLst/>
                <a:latin typeface="Arial" charset="0"/>
                <a:ea typeface="Arial" charset="0"/>
                <a:cs typeface="Arial" charset="0"/>
              </a:rPr>
              <a:t>.</a:t>
            </a:r>
            <a:endParaRPr lang="en-US" sz="1200" kern="1400" dirty="0">
              <a:solidFill>
                <a:srgbClr val="212120"/>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 </a:t>
            </a:r>
            <a:endParaRPr lang="en-US" sz="1200" kern="1400" dirty="0">
              <a:solidFill>
                <a:srgbClr val="212120"/>
              </a:solidFill>
              <a:effectLst/>
              <a:latin typeface="Arial" charset="0"/>
              <a:ea typeface="Arial" charset="0"/>
              <a:cs typeface="Arial" charset="0"/>
            </a:endParaRPr>
          </a:p>
          <a:p>
            <a:pPr marL="0" marR="0">
              <a:lnSpc>
                <a:spcPts val="1600"/>
              </a:lnSpc>
              <a:spcBef>
                <a:spcPts val="0"/>
              </a:spcBef>
              <a:spcAft>
                <a:spcPts val="0"/>
              </a:spcAft>
            </a:pPr>
            <a:r>
              <a:rPr lang="en-US" sz="900" b="1" kern="1400" spc="40" dirty="0" smtClean="0">
                <a:solidFill>
                  <a:srgbClr val="BC1E42"/>
                </a:solidFill>
                <a:effectLst/>
                <a:latin typeface="Arial" charset="0"/>
                <a:ea typeface="Arial" charset="0"/>
                <a:cs typeface="Arial" charset="0"/>
              </a:rPr>
              <a:t>LITERATURE</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err="1">
                <a:solidFill>
                  <a:srgbClr val="212120"/>
                </a:solidFill>
                <a:effectLst/>
                <a:latin typeface="Arial" charset="0"/>
                <a:ea typeface="Arial" charset="0"/>
                <a:cs typeface="Arial" charset="0"/>
              </a:rPr>
              <a:t>putamus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parum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claram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antepos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uerit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litterarum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formas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humani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tatis</a:t>
            </a:r>
            <a:r>
              <a:rPr lang="en-US" sz="800" kern="1400" dirty="0">
                <a:solidFill>
                  <a:srgbClr val="212120"/>
                </a:solidFill>
                <a:effectLst/>
                <a:latin typeface="Arial" charset="0"/>
                <a:ea typeface="Arial" charset="0"/>
                <a:cs typeface="Arial" charset="0"/>
              </a:rPr>
              <a:t> per </a:t>
            </a:r>
            <a:r>
              <a:rPr lang="en-US" sz="800" kern="1400" dirty="0" err="1">
                <a:solidFill>
                  <a:srgbClr val="212120"/>
                </a:solidFill>
                <a:effectLst/>
                <a:latin typeface="Arial" charset="0"/>
                <a:ea typeface="Arial" charset="0"/>
                <a:cs typeface="Arial" charset="0"/>
              </a:rPr>
              <a:t>seacula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quarta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decima</a:t>
            </a:r>
            <a:r>
              <a:rPr lang="en-US" sz="800" kern="1400" dirty="0">
                <a:solidFill>
                  <a:srgbClr val="212120"/>
                </a:solidFill>
                <a:effectLst/>
                <a:latin typeface="Arial" charset="0"/>
                <a:ea typeface="Arial" charset="0"/>
                <a:cs typeface="Arial" charset="0"/>
              </a:rPr>
              <a:t> et </a:t>
            </a:r>
            <a:r>
              <a:rPr lang="en-US" sz="800" kern="1400" dirty="0" err="1">
                <a:solidFill>
                  <a:srgbClr val="212120"/>
                </a:solidFill>
                <a:effectLst/>
                <a:latin typeface="Arial" charset="0"/>
                <a:ea typeface="Arial" charset="0"/>
                <a:cs typeface="Arial" charset="0"/>
              </a:rPr>
              <a:t>quinta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decima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Eodem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modo</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typi</a:t>
            </a:r>
            <a:r>
              <a:rPr lang="en-US" sz="800" kern="1400" dirty="0">
                <a:solidFill>
                  <a:srgbClr val="212120"/>
                </a:solidFill>
                <a:effectLst/>
                <a:latin typeface="Arial" charset="0"/>
                <a:ea typeface="Arial" charset="0"/>
                <a:cs typeface="Arial" charset="0"/>
              </a:rPr>
              <a:t>, qui </a:t>
            </a:r>
            <a:r>
              <a:rPr lang="en-US" sz="800" kern="1400" dirty="0" err="1">
                <a:solidFill>
                  <a:srgbClr val="212120"/>
                </a:solidFill>
                <a:effectLst/>
                <a:latin typeface="Arial" charset="0"/>
                <a:ea typeface="Arial" charset="0"/>
                <a:cs typeface="Arial" charset="0"/>
              </a:rPr>
              <a:t>nunc</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nobis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viden</a:t>
            </a:r>
            <a:r>
              <a:rPr lang="en-US" sz="800" kern="1400" dirty="0">
                <a:solidFill>
                  <a:srgbClr val="212120"/>
                </a:solidFill>
                <a:effectLst/>
                <a:latin typeface="Arial" charset="0"/>
                <a:ea typeface="Arial" charset="0"/>
                <a:cs typeface="Arial" charset="0"/>
              </a:rPr>
              <a:t> tur </a:t>
            </a:r>
            <a:r>
              <a:rPr lang="en-US" sz="800" kern="1400" dirty="0" err="1">
                <a:solidFill>
                  <a:srgbClr val="212120"/>
                </a:solidFill>
                <a:effectLst/>
                <a:latin typeface="Arial" charset="0"/>
                <a:ea typeface="Arial" charset="0"/>
                <a:cs typeface="Arial" charset="0"/>
              </a:rPr>
              <a:t>parum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clari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fiant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sollemnes</a:t>
            </a:r>
            <a:r>
              <a:rPr lang="en-US" sz="800" kern="1400" dirty="0">
                <a:solidFill>
                  <a:srgbClr val="212120"/>
                </a:solidFill>
                <a:effectLst/>
                <a:latin typeface="Arial" charset="0"/>
                <a:ea typeface="Arial" charset="0"/>
                <a:cs typeface="Arial" charset="0"/>
              </a:rPr>
              <a:t> in </a:t>
            </a:r>
            <a:r>
              <a:rPr lang="en-US" sz="800" kern="1400" dirty="0" err="1">
                <a:solidFill>
                  <a:srgbClr val="212120"/>
                </a:solidFill>
                <a:effectLst/>
                <a:latin typeface="Arial" charset="0"/>
                <a:ea typeface="Arial" charset="0"/>
                <a:cs typeface="Arial" charset="0"/>
              </a:rPr>
              <a:t>futurum</a:t>
            </a:r>
            <a:r>
              <a:rPr lang="en-US" sz="800" kern="1400" dirty="0">
                <a:solidFill>
                  <a:srgbClr val="212120"/>
                </a:solidFill>
                <a:effectLst/>
                <a:latin typeface="Arial" charset="0"/>
                <a:ea typeface="Arial" charset="0"/>
                <a:cs typeface="Arial" charset="0"/>
              </a:rPr>
              <a:t>.</a:t>
            </a:r>
            <a:endParaRPr lang="en-US" sz="1200" kern="1400" dirty="0">
              <a:solidFill>
                <a:srgbClr val="212120"/>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 </a:t>
            </a:r>
            <a:endParaRPr lang="en-US" sz="1200" kern="1400" dirty="0">
              <a:solidFill>
                <a:srgbClr val="212120"/>
              </a:solidFill>
              <a:effectLst/>
              <a:latin typeface="Arial" charset="0"/>
              <a:ea typeface="Arial" charset="0"/>
              <a:cs typeface="Arial" charset="0"/>
            </a:endParaRPr>
          </a:p>
          <a:p>
            <a:pPr marL="0" marR="0">
              <a:lnSpc>
                <a:spcPts val="1600"/>
              </a:lnSpc>
              <a:spcBef>
                <a:spcPts val="0"/>
              </a:spcBef>
              <a:spcAft>
                <a:spcPts val="0"/>
              </a:spcAft>
            </a:pPr>
            <a:r>
              <a:rPr lang="en-US" sz="900" b="1" kern="1400" spc="40" dirty="0" smtClean="0">
                <a:solidFill>
                  <a:srgbClr val="BC1E42"/>
                </a:solidFill>
                <a:effectLst/>
                <a:latin typeface="Arial" charset="0"/>
                <a:ea typeface="Arial" charset="0"/>
                <a:cs typeface="Arial" charset="0"/>
              </a:rPr>
              <a:t>HIGHER EDUCATION</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Quod </a:t>
            </a:r>
            <a:r>
              <a:rPr lang="en-US" sz="800" kern="1400" dirty="0" err="1">
                <a:solidFill>
                  <a:srgbClr val="212120"/>
                </a:solidFill>
                <a:effectLst/>
                <a:latin typeface="Arial" charset="0"/>
                <a:ea typeface="Arial" charset="0"/>
                <a:cs typeface="Arial" charset="0"/>
              </a:rPr>
              <a:t>mazim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placerat</a:t>
            </a:r>
            <a:r>
              <a:rPr lang="en-US" sz="800" kern="1400" dirty="0">
                <a:solidFill>
                  <a:srgbClr val="212120"/>
                </a:solidFill>
                <a:effectLst/>
                <a:latin typeface="Arial" charset="0"/>
                <a:ea typeface="Arial" charset="0"/>
                <a:cs typeface="Arial" charset="0"/>
              </a:rPr>
              <a:t> facer </a:t>
            </a:r>
            <a:r>
              <a:rPr lang="en-US" sz="800" kern="1400" dirty="0" err="1">
                <a:solidFill>
                  <a:srgbClr val="212120"/>
                </a:solidFill>
                <a:effectLst/>
                <a:latin typeface="Arial" charset="0"/>
                <a:ea typeface="Arial" charset="0"/>
                <a:cs typeface="Arial" charset="0"/>
              </a:rPr>
              <a:t>possim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assum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Typi</a:t>
            </a:r>
            <a:r>
              <a:rPr lang="en-US" sz="800" kern="1400" dirty="0">
                <a:solidFill>
                  <a:srgbClr val="212120"/>
                </a:solidFill>
                <a:effectLst/>
                <a:latin typeface="Arial" charset="0"/>
                <a:ea typeface="Arial" charset="0"/>
                <a:cs typeface="Arial" charset="0"/>
              </a:rPr>
              <a:t> </a:t>
            </a:r>
            <a:r>
              <a:rPr lang="en-US" sz="800" kern="1400" dirty="0" smtClean="0">
                <a:solidFill>
                  <a:srgbClr val="212120"/>
                </a:solidFill>
                <a:effectLst/>
                <a:latin typeface="Arial" charset="0"/>
                <a:ea typeface="Arial" charset="0"/>
                <a:cs typeface="Arial" charset="0"/>
              </a:rPr>
              <a:t>non; </a:t>
            </a:r>
            <a:r>
              <a:rPr lang="en-US" sz="800" kern="1400" dirty="0" err="1">
                <a:solidFill>
                  <a:srgbClr val="212120"/>
                </a:solidFill>
                <a:effectLst/>
                <a:latin typeface="Arial" charset="0"/>
                <a:ea typeface="Arial" charset="0"/>
                <a:cs typeface="Arial" charset="0"/>
              </a:rPr>
              <a:t>est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usus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wisi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legentis</a:t>
            </a:r>
            <a:r>
              <a:rPr lang="en-US" sz="800" kern="1400" dirty="0">
                <a:solidFill>
                  <a:srgbClr val="212120"/>
                </a:solidFill>
                <a:effectLst/>
                <a:latin typeface="Arial" charset="0"/>
                <a:ea typeface="Arial" charset="0"/>
                <a:cs typeface="Arial" charset="0"/>
              </a:rPr>
              <a:t> in </a:t>
            </a:r>
            <a:r>
              <a:rPr lang="en-US" sz="800" kern="1400" dirty="0" err="1">
                <a:solidFill>
                  <a:srgbClr val="212120"/>
                </a:solidFill>
                <a:effectLst/>
                <a:latin typeface="Arial" charset="0"/>
                <a:ea typeface="Arial" charset="0"/>
                <a:cs typeface="Arial" charset="0"/>
              </a:rPr>
              <a:t>iis</a:t>
            </a:r>
            <a:r>
              <a:rPr lang="en-US" sz="800" kern="1400" dirty="0">
                <a:solidFill>
                  <a:srgbClr val="212120"/>
                </a:solidFill>
                <a:effectLst/>
                <a:latin typeface="Arial" charset="0"/>
                <a:ea typeface="Arial" charset="0"/>
                <a:cs typeface="Arial" charset="0"/>
              </a:rPr>
              <a:t> qui </a:t>
            </a:r>
            <a:r>
              <a:rPr lang="en-US" sz="800" kern="1400" dirty="0" err="1" smtClean="0">
                <a:solidFill>
                  <a:srgbClr val="212120"/>
                </a:solidFill>
                <a:effectLst/>
                <a:latin typeface="Arial" charset="0"/>
                <a:ea typeface="Arial" charset="0"/>
                <a:cs typeface="Arial" charset="0"/>
              </a:rPr>
              <a:t>facit</a:t>
            </a:r>
            <a:r>
              <a:rPr lang="en-US" sz="800" kern="1400" dirty="0" smtClean="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erat</a:t>
            </a:r>
            <a:r>
              <a:rPr lang="en-US" sz="800" kern="1400" dirty="0" smtClean="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lectores</a:t>
            </a:r>
            <a:r>
              <a:rPr lang="en-US" sz="800" kern="1400" dirty="0" smtClean="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legere</a:t>
            </a:r>
            <a:r>
              <a:rPr lang="en-US" sz="800" kern="1400" dirty="0">
                <a:solidFill>
                  <a:srgbClr val="212120"/>
                </a:solidFill>
                <a:effectLst/>
                <a:latin typeface="Arial" charset="0"/>
                <a:ea typeface="Arial" charset="0"/>
                <a:cs typeface="Arial" charset="0"/>
              </a:rPr>
              <a:t> me </a:t>
            </a:r>
            <a:r>
              <a:rPr lang="en-US" sz="800" kern="1400" dirty="0" err="1">
                <a:solidFill>
                  <a:srgbClr val="212120"/>
                </a:solidFill>
                <a:effectLst/>
                <a:latin typeface="Arial" charset="0"/>
                <a:ea typeface="Arial" charset="0"/>
                <a:cs typeface="Arial" charset="0"/>
              </a:rPr>
              <a:t>lius</a:t>
            </a:r>
            <a:r>
              <a:rPr lang="en-US" sz="800" kern="1400" dirty="0">
                <a:solidFill>
                  <a:srgbClr val="212120"/>
                </a:solidFill>
                <a:effectLst/>
                <a:latin typeface="Arial" charset="0"/>
                <a:ea typeface="Arial" charset="0"/>
                <a:cs typeface="Arial" charset="0"/>
              </a:rPr>
              <a:t> quod ii </a:t>
            </a:r>
            <a:r>
              <a:rPr lang="en-US" sz="800" kern="1400" dirty="0" err="1">
                <a:solidFill>
                  <a:srgbClr val="212120"/>
                </a:solidFill>
                <a:effectLst/>
                <a:latin typeface="Arial" charset="0"/>
                <a:ea typeface="Arial" charset="0"/>
                <a:cs typeface="Arial" charset="0"/>
              </a:rPr>
              <a:t>legunt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saepius</a:t>
            </a:r>
            <a:r>
              <a:rPr lang="en-US" sz="800" kern="1400" dirty="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est</a:t>
            </a:r>
            <a:r>
              <a:rPr lang="en-US" sz="800" kern="1400" dirty="0" smtClean="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etiam</a:t>
            </a:r>
            <a:r>
              <a:rPr lang="en-US" sz="800" kern="1400" dirty="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tera</a:t>
            </a:r>
            <a:r>
              <a:rPr lang="en-US" sz="800" kern="1400" dirty="0" smtClean="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dynamicus</a:t>
            </a:r>
            <a:r>
              <a:rPr lang="en-US" sz="800" kern="1400" dirty="0">
                <a:solidFill>
                  <a:srgbClr val="212120"/>
                </a:solidFill>
                <a:effectLst/>
                <a:latin typeface="Arial" charset="0"/>
                <a:ea typeface="Arial" charset="0"/>
                <a:cs typeface="Arial" charset="0"/>
              </a:rPr>
              <a:t>, qui </a:t>
            </a:r>
            <a:r>
              <a:rPr lang="en-US" sz="800" kern="1400" dirty="0" err="1" smtClean="0">
                <a:solidFill>
                  <a:srgbClr val="212120"/>
                </a:solidFill>
                <a:effectLst/>
                <a:latin typeface="Arial" charset="0"/>
                <a:ea typeface="Arial" charset="0"/>
                <a:cs typeface="Arial" charset="0"/>
              </a:rPr>
              <a:t>mutationem</a:t>
            </a:r>
            <a:r>
              <a:rPr lang="en-US" sz="800" kern="1400" dirty="0" smtClean="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consuetudium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lectorum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Mirum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est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notare</a:t>
            </a:r>
            <a:r>
              <a:rPr lang="en-US" sz="800" kern="1400" dirty="0">
                <a:solidFill>
                  <a:srgbClr val="212120"/>
                </a:solidFill>
                <a:effectLst/>
                <a:latin typeface="Arial" charset="0"/>
                <a:ea typeface="Arial" charset="0"/>
                <a:cs typeface="Arial" charset="0"/>
              </a:rPr>
              <a:t> quam </a:t>
            </a:r>
            <a:r>
              <a:rPr lang="en-US" sz="800" kern="1400" dirty="0" err="1">
                <a:solidFill>
                  <a:srgbClr val="212120"/>
                </a:solidFill>
                <a:effectLst/>
                <a:latin typeface="Arial" charset="0"/>
                <a:ea typeface="Arial" charset="0"/>
                <a:cs typeface="Arial" charset="0"/>
              </a:rPr>
              <a:t>littera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gothica</a:t>
            </a:r>
            <a:r>
              <a:rPr lang="en-US" sz="800" kern="1400" dirty="0">
                <a:solidFill>
                  <a:srgbClr val="212120"/>
                </a:solidFill>
                <a:effectLst/>
                <a:latin typeface="Arial" charset="0"/>
                <a:ea typeface="Arial" charset="0"/>
                <a:cs typeface="Arial" charset="0"/>
              </a:rPr>
              <a:t>, quam </a:t>
            </a:r>
            <a:r>
              <a:rPr lang="en-US" sz="800" kern="1400" dirty="0" err="1">
                <a:solidFill>
                  <a:srgbClr val="212120"/>
                </a:solidFill>
                <a:effectLst/>
                <a:latin typeface="Arial" charset="0"/>
                <a:ea typeface="Arial" charset="0"/>
                <a:cs typeface="Arial" charset="0"/>
              </a:rPr>
              <a:t>nunc</a:t>
            </a:r>
            <a:r>
              <a:rPr lang="en-US" sz="800" kern="1400" dirty="0">
                <a:solidFill>
                  <a:srgbClr val="212120"/>
                </a:solidFill>
                <a:effectLst/>
                <a:latin typeface="Arial" charset="0"/>
                <a:ea typeface="Arial" charset="0"/>
                <a:cs typeface="Arial" charset="0"/>
              </a:rPr>
              <a:t> lorem </a:t>
            </a:r>
            <a:r>
              <a:rPr lang="en-US" sz="800" kern="1400" dirty="0" err="1">
                <a:solidFill>
                  <a:srgbClr val="212120"/>
                </a:solidFill>
                <a:effectLst/>
                <a:latin typeface="Arial" charset="0"/>
                <a:ea typeface="Arial" charset="0"/>
                <a:cs typeface="Arial" charset="0"/>
              </a:rPr>
              <a:t>dolore</a:t>
            </a:r>
            <a:r>
              <a:rPr lang="en-US" sz="800" kern="1400" dirty="0">
                <a:solidFill>
                  <a:srgbClr val="212120"/>
                </a:solidFill>
                <a:effectLst/>
                <a:latin typeface="Arial" charset="0"/>
                <a:ea typeface="Arial" charset="0"/>
                <a:cs typeface="Arial" charset="0"/>
              </a:rPr>
              <a:t> sit </a:t>
            </a:r>
            <a:r>
              <a:rPr lang="en-US" sz="800" kern="1400" dirty="0" err="1">
                <a:solidFill>
                  <a:srgbClr val="212120"/>
                </a:solidFill>
                <a:effectLst/>
                <a:latin typeface="Arial" charset="0"/>
                <a:ea typeface="Arial" charset="0"/>
                <a:cs typeface="Arial" charset="0"/>
              </a:rPr>
              <a:t>amet</a:t>
            </a:r>
            <a:r>
              <a:rPr lang="en-US" sz="800" kern="1400" dirty="0">
                <a:solidFill>
                  <a:srgbClr val="212120"/>
                </a:solidFill>
                <a:effectLst/>
                <a:latin typeface="Arial" charset="0"/>
                <a:ea typeface="Arial" charset="0"/>
                <a:cs typeface="Arial" charset="0"/>
              </a:rPr>
              <a:t> ipsum.</a:t>
            </a:r>
            <a:endParaRPr lang="en-US" sz="1200" kern="1400" dirty="0">
              <a:solidFill>
                <a:srgbClr val="212120"/>
              </a:solidFill>
              <a:effectLst/>
              <a:latin typeface="Arial" charset="0"/>
              <a:ea typeface="Arial" charset="0"/>
              <a:cs typeface="Arial" charset="0"/>
            </a:endParaRPr>
          </a:p>
        </p:txBody>
      </p:sp>
      <p:sp>
        <p:nvSpPr>
          <p:cNvPr id="22" name="Text Box 87"/>
          <p:cNvSpPr txBox="1">
            <a:spLocks noChangeArrowheads="1"/>
          </p:cNvSpPr>
          <p:nvPr/>
        </p:nvSpPr>
        <p:spPr bwMode="auto">
          <a:xfrm>
            <a:off x="3469938" y="1145332"/>
            <a:ext cx="3200400" cy="28956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lnSpc>
                <a:spcPts val="1100"/>
              </a:lnSpc>
              <a:spcBef>
                <a:spcPts val="0"/>
              </a:spcBef>
              <a:spcAft>
                <a:spcPts val="0"/>
              </a:spcAft>
            </a:pPr>
            <a:r>
              <a:rPr lang="en-US" sz="1050" b="1" kern="1400" spc="140" dirty="0" smtClean="0">
                <a:solidFill>
                  <a:srgbClr val="FFFFFE"/>
                </a:solidFill>
                <a:latin typeface="Arial" charset="0"/>
                <a:ea typeface="Arial" charset="0"/>
                <a:cs typeface="Arial" charset="0"/>
              </a:rPr>
              <a:t>ABOUT OUR PROGRAMS</a:t>
            </a:r>
            <a:endParaRPr lang="en-US" sz="1600" kern="1400" dirty="0">
              <a:solidFill>
                <a:srgbClr val="212120"/>
              </a:solidFill>
              <a:effectLst/>
              <a:latin typeface="Arial" charset="0"/>
              <a:ea typeface="Arial" charset="0"/>
              <a:cs typeface="Arial" charset="0"/>
            </a:endParaRPr>
          </a:p>
        </p:txBody>
      </p:sp>
      <p:sp>
        <p:nvSpPr>
          <p:cNvPr id="24" name="Text Box 89"/>
          <p:cNvSpPr txBox="1">
            <a:spLocks noChangeArrowheads="1"/>
          </p:cNvSpPr>
          <p:nvPr/>
        </p:nvSpPr>
        <p:spPr bwMode="auto">
          <a:xfrm>
            <a:off x="8209929" y="3174158"/>
            <a:ext cx="1482725" cy="9144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r">
              <a:lnSpc>
                <a:spcPts val="1600"/>
              </a:lnSpc>
              <a:spcBef>
                <a:spcPts val="0"/>
              </a:spcBef>
              <a:spcAft>
                <a:spcPts val="0"/>
              </a:spcAft>
            </a:pPr>
            <a:r>
              <a:rPr lang="en-US" sz="1400" b="1" kern="1400" dirty="0" smtClean="0">
                <a:solidFill>
                  <a:srgbClr val="403D44"/>
                </a:solidFill>
                <a:effectLst/>
                <a:latin typeface="Arial" charset="0"/>
                <a:ea typeface="Arial" charset="0"/>
                <a:cs typeface="Arial" charset="0"/>
              </a:rPr>
              <a:t>Subhead information </a:t>
            </a:r>
          </a:p>
          <a:p>
            <a:pPr marL="0" marR="0" algn="r">
              <a:lnSpc>
                <a:spcPts val="1600"/>
              </a:lnSpc>
              <a:spcBef>
                <a:spcPts val="0"/>
              </a:spcBef>
              <a:spcAft>
                <a:spcPts val="0"/>
              </a:spcAft>
            </a:pPr>
            <a:r>
              <a:rPr lang="en-US" sz="1400" b="1" kern="1400" dirty="0" smtClean="0">
                <a:solidFill>
                  <a:srgbClr val="403D44"/>
                </a:solidFill>
                <a:effectLst/>
                <a:latin typeface="Arial" charset="0"/>
                <a:ea typeface="Arial" charset="0"/>
                <a:cs typeface="Arial" charset="0"/>
              </a:rPr>
              <a:t>here and here</a:t>
            </a:r>
            <a:endParaRPr lang="en-US" sz="900" b="1" kern="1400" dirty="0">
              <a:solidFill>
                <a:srgbClr val="212120"/>
              </a:solidFill>
              <a:effectLst/>
              <a:latin typeface="Arial" charset="0"/>
              <a:ea typeface="Arial" charset="0"/>
              <a:cs typeface="Arial" charset="0"/>
            </a:endParaRPr>
          </a:p>
        </p:txBody>
      </p:sp>
      <p:sp>
        <p:nvSpPr>
          <p:cNvPr id="25" name="Freeform 24"/>
          <p:cNvSpPr>
            <a:spLocks/>
          </p:cNvSpPr>
          <p:nvPr/>
        </p:nvSpPr>
        <p:spPr bwMode="auto">
          <a:xfrm>
            <a:off x="6764318" y="3833286"/>
            <a:ext cx="3162300" cy="3574415"/>
          </a:xfrm>
          <a:custGeom>
            <a:avLst/>
            <a:gdLst>
              <a:gd name="T0" fmla="*/ 2956387 w 2956387"/>
              <a:gd name="T1" fmla="*/ 1513237 h 3338679"/>
              <a:gd name="T2" fmla="*/ 0 w 2956387"/>
              <a:gd name="T3" fmla="*/ 0 h 3338679"/>
              <a:gd name="T4" fmla="*/ 0 w 2956387"/>
              <a:gd name="T5" fmla="*/ 3338679 h 3338679"/>
              <a:gd name="T6" fmla="*/ 2956387 w 2956387"/>
              <a:gd name="T7" fmla="*/ 3338679 h 3338679"/>
              <a:gd name="T8" fmla="*/ 2956387 w 2956387"/>
              <a:gd name="T9" fmla="*/ 1513237 h 3338679"/>
              <a:gd name="connsiteX0" fmla="*/ 2957242 w 2957242"/>
              <a:gd name="connsiteY0" fmla="*/ 1621121 h 3446563"/>
              <a:gd name="connsiteX1" fmla="*/ 0 w 2957242"/>
              <a:gd name="connsiteY1" fmla="*/ 0 h 3446563"/>
              <a:gd name="connsiteX2" fmla="*/ 855 w 2957242"/>
              <a:gd name="connsiteY2" fmla="*/ 3446563 h 3446563"/>
              <a:gd name="connsiteX3" fmla="*/ 2957242 w 2957242"/>
              <a:gd name="connsiteY3" fmla="*/ 3446563 h 3446563"/>
              <a:gd name="connsiteX4" fmla="*/ 2957242 w 2957242"/>
              <a:gd name="connsiteY4" fmla="*/ 1621121 h 344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242" h="3446563">
                <a:moveTo>
                  <a:pt x="2957242" y="1621121"/>
                </a:moveTo>
                <a:lnTo>
                  <a:pt x="0" y="0"/>
                </a:lnTo>
                <a:lnTo>
                  <a:pt x="855" y="3446563"/>
                </a:lnTo>
                <a:lnTo>
                  <a:pt x="2957242" y="3446563"/>
                </a:lnTo>
                <a:lnTo>
                  <a:pt x="2957242" y="1621121"/>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23" name="Text Box 88"/>
          <p:cNvSpPr txBox="1">
            <a:spLocks noChangeArrowheads="1"/>
          </p:cNvSpPr>
          <p:nvPr/>
        </p:nvSpPr>
        <p:spPr bwMode="auto">
          <a:xfrm>
            <a:off x="6989108" y="4077127"/>
            <a:ext cx="2519680" cy="303276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ts val="1600"/>
              </a:lnSpc>
              <a:spcBef>
                <a:spcPts val="0"/>
              </a:spcBef>
              <a:spcAft>
                <a:spcPts val="0"/>
              </a:spcAft>
            </a:pPr>
            <a:r>
              <a:rPr lang="en-US" sz="900" b="1" kern="1400" spc="40" dirty="0" smtClean="0">
                <a:solidFill>
                  <a:srgbClr val="BC1E42"/>
                </a:solidFill>
                <a:latin typeface="Arial" charset="0"/>
                <a:ea typeface="Arial" charset="0"/>
                <a:cs typeface="Arial" charset="0"/>
              </a:rPr>
              <a:t>SMALL SCHOOLS</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Lorem ipsum dolor sit </a:t>
            </a:r>
            <a:r>
              <a:rPr lang="en-US" sz="800" kern="1400" dirty="0" err="1">
                <a:solidFill>
                  <a:srgbClr val="212120"/>
                </a:solidFill>
                <a:effectLst/>
                <a:latin typeface="Arial" charset="0"/>
                <a:ea typeface="Arial" charset="0"/>
                <a:cs typeface="Arial" charset="0"/>
              </a:rPr>
              <a:t>amet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consectetuer</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adipiscing</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eli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diam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nonummy</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nibh</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euismod</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tincidunt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laoreet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dolore</a:t>
            </a:r>
            <a:r>
              <a:rPr lang="en-US" sz="800" kern="1400" dirty="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enim</a:t>
            </a:r>
            <a:r>
              <a:rPr lang="en-US" sz="800" kern="1400" dirty="0" smtClean="0">
                <a:solidFill>
                  <a:srgbClr val="212120"/>
                </a:solidFill>
                <a:effectLst/>
                <a:latin typeface="Arial" charset="0"/>
                <a:ea typeface="Arial" charset="0"/>
                <a:cs typeface="Arial" charset="0"/>
              </a:rPr>
              <a:t> </a:t>
            </a:r>
            <a:r>
              <a:rPr lang="en-US" sz="800" kern="1400" dirty="0">
                <a:solidFill>
                  <a:srgbClr val="212120"/>
                </a:solidFill>
                <a:effectLst/>
                <a:latin typeface="Arial" charset="0"/>
                <a:ea typeface="Arial" charset="0"/>
                <a:cs typeface="Arial" charset="0"/>
              </a:rPr>
              <a:t>ad minim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veniam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quis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nostrud</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exerci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tation</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ullamcorper</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suscipit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lobortis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nisl</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aliquip</a:t>
            </a:r>
            <a:r>
              <a:rPr lang="en-US" sz="800" kern="1400" dirty="0">
                <a:solidFill>
                  <a:srgbClr val="212120"/>
                </a:solidFill>
                <a:effectLst/>
                <a:latin typeface="Arial" charset="0"/>
                <a:ea typeface="Arial" charset="0"/>
                <a:cs typeface="Arial" charset="0"/>
              </a:rPr>
              <a:t> ex </a:t>
            </a:r>
            <a:r>
              <a:rPr lang="en-US" sz="800" kern="1400" dirty="0" err="1">
                <a:solidFill>
                  <a:srgbClr val="212120"/>
                </a:solidFill>
                <a:effectLst/>
                <a:latin typeface="Arial" charset="0"/>
                <a:ea typeface="Arial" charset="0"/>
                <a:cs typeface="Arial" charset="0"/>
              </a:rPr>
              <a:t>ea</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commodo</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consequat</a:t>
            </a:r>
            <a:r>
              <a:rPr lang="en-US" sz="800" kern="1400" dirty="0">
                <a:solidFill>
                  <a:srgbClr val="212120"/>
                </a:solidFill>
                <a:effectLst/>
                <a:latin typeface="Arial" charset="0"/>
                <a:ea typeface="Arial" charset="0"/>
                <a:cs typeface="Arial" charset="0"/>
              </a:rPr>
              <a:t>.</a:t>
            </a:r>
            <a:endParaRPr lang="en-US" sz="1200" kern="1400" dirty="0">
              <a:solidFill>
                <a:srgbClr val="212120"/>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 </a:t>
            </a:r>
            <a:endParaRPr lang="en-US" sz="1200" kern="1400" dirty="0">
              <a:solidFill>
                <a:srgbClr val="212120"/>
              </a:solidFill>
              <a:effectLst/>
              <a:latin typeface="Arial" charset="0"/>
              <a:ea typeface="Arial" charset="0"/>
              <a:cs typeface="Arial" charset="0"/>
            </a:endParaRPr>
          </a:p>
          <a:p>
            <a:pPr marL="0" marR="0">
              <a:lnSpc>
                <a:spcPts val="1600"/>
              </a:lnSpc>
              <a:spcBef>
                <a:spcPts val="0"/>
              </a:spcBef>
              <a:spcAft>
                <a:spcPts val="0"/>
              </a:spcAft>
            </a:pPr>
            <a:r>
              <a:rPr lang="en-US" sz="900" b="1" kern="1400" spc="40" dirty="0" smtClean="0">
                <a:solidFill>
                  <a:srgbClr val="BC1E42"/>
                </a:solidFill>
                <a:effectLst/>
                <a:latin typeface="Arial" charset="0"/>
                <a:ea typeface="Arial" charset="0"/>
                <a:cs typeface="Arial" charset="0"/>
              </a:rPr>
              <a:t>MEDIUM SCHOOLS</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err="1">
                <a:solidFill>
                  <a:srgbClr val="212120"/>
                </a:solidFill>
                <a:effectLst/>
                <a:latin typeface="Arial" charset="0"/>
                <a:ea typeface="Arial" charset="0"/>
                <a:cs typeface="Arial" charset="0"/>
              </a:rPr>
              <a:t>Duis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autem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vel</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iriure</a:t>
            </a:r>
            <a:r>
              <a:rPr lang="en-US" sz="800" kern="1400" dirty="0">
                <a:solidFill>
                  <a:srgbClr val="212120"/>
                </a:solidFill>
                <a:effectLst/>
                <a:latin typeface="Arial" charset="0"/>
                <a:ea typeface="Arial" charset="0"/>
                <a:cs typeface="Arial" charset="0"/>
              </a:rPr>
              <a:t> dolor in </a:t>
            </a:r>
            <a:r>
              <a:rPr lang="en-US" sz="800" kern="1400" dirty="0" err="1">
                <a:solidFill>
                  <a:srgbClr val="212120"/>
                </a:solidFill>
                <a:effectLst/>
                <a:latin typeface="Arial" charset="0"/>
                <a:ea typeface="Arial" charset="0"/>
                <a:cs typeface="Arial" charset="0"/>
              </a:rPr>
              <a:t>hendrerit</a:t>
            </a:r>
            <a:r>
              <a:rPr lang="en-US" sz="800" kern="1400" dirty="0">
                <a:solidFill>
                  <a:srgbClr val="212120"/>
                </a:solidFill>
                <a:effectLst/>
                <a:latin typeface="Arial" charset="0"/>
                <a:ea typeface="Arial" charset="0"/>
                <a:cs typeface="Arial" charset="0"/>
              </a:rPr>
              <a:t> in </a:t>
            </a:r>
            <a:r>
              <a:rPr lang="en-US" sz="800" kern="1400" dirty="0" err="1">
                <a:solidFill>
                  <a:srgbClr val="212120"/>
                </a:solidFill>
                <a:effectLst/>
                <a:latin typeface="Arial" charset="0"/>
                <a:ea typeface="Arial" charset="0"/>
                <a:cs typeface="Arial" charset="0"/>
              </a:rPr>
              <a:t>vulputate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velit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esse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molestie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consequat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vel</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illum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dolore</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eu</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feugiat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nulla</a:t>
            </a:r>
            <a:r>
              <a:rPr lang="en-US" sz="800" kern="1400" dirty="0">
                <a:solidFill>
                  <a:srgbClr val="212120"/>
                </a:solidFill>
                <a:effectLst/>
                <a:latin typeface="Arial" charset="0"/>
                <a:ea typeface="Arial" charset="0"/>
                <a:cs typeface="Arial" charset="0"/>
              </a:rPr>
              <a:t> </a:t>
            </a:r>
            <a:r>
              <a:rPr lang="en-US" sz="800" kern="1400" dirty="0" err="1" smtClean="0">
                <a:solidFill>
                  <a:srgbClr val="212120"/>
                </a:solidFill>
                <a:effectLst/>
                <a:latin typeface="Arial" charset="0"/>
                <a:ea typeface="Arial" charset="0"/>
                <a:cs typeface="Arial" charset="0"/>
              </a:rPr>
              <a:t>facilisis</a:t>
            </a:r>
            <a:r>
              <a:rPr lang="en-US" sz="800" kern="1400" dirty="0" smtClean="0">
                <a:solidFill>
                  <a:srgbClr val="212120"/>
                </a:solidFill>
                <a:latin typeface="Arial" charset="0"/>
                <a:ea typeface="Arial" charset="0"/>
                <a:cs typeface="Arial" charset="0"/>
              </a:rPr>
              <a:t>.</a:t>
            </a:r>
            <a:br>
              <a:rPr lang="en-US" sz="800" kern="1400" dirty="0" smtClean="0">
                <a:solidFill>
                  <a:srgbClr val="212120"/>
                </a:solidFill>
                <a:latin typeface="Arial" charset="0"/>
                <a:ea typeface="Arial" charset="0"/>
                <a:cs typeface="Arial" charset="0"/>
              </a:rPr>
            </a:br>
            <a:r>
              <a:rPr lang="en-US" sz="800" kern="1400" dirty="0">
                <a:solidFill>
                  <a:srgbClr val="212120"/>
                </a:solidFill>
                <a:effectLst/>
                <a:latin typeface="Arial" charset="0"/>
                <a:ea typeface="Arial" charset="0"/>
                <a:cs typeface="Arial" charset="0"/>
              </a:rPr>
              <a:t> </a:t>
            </a:r>
            <a:endParaRPr lang="en-US" sz="1200" kern="1400" dirty="0">
              <a:solidFill>
                <a:srgbClr val="212120"/>
              </a:solidFill>
              <a:effectLst/>
              <a:latin typeface="Arial" charset="0"/>
              <a:ea typeface="Arial" charset="0"/>
              <a:cs typeface="Arial" charset="0"/>
            </a:endParaRPr>
          </a:p>
          <a:p>
            <a:pPr marL="0" marR="0">
              <a:lnSpc>
                <a:spcPts val="1600"/>
              </a:lnSpc>
              <a:spcBef>
                <a:spcPts val="0"/>
              </a:spcBef>
              <a:spcAft>
                <a:spcPts val="0"/>
              </a:spcAft>
            </a:pPr>
            <a:r>
              <a:rPr lang="en-US" sz="900" b="1" kern="1400" spc="40" dirty="0" smtClean="0">
                <a:solidFill>
                  <a:srgbClr val="BC1E42"/>
                </a:solidFill>
                <a:effectLst/>
                <a:latin typeface="Arial" charset="0"/>
                <a:ea typeface="Arial" charset="0"/>
                <a:cs typeface="Arial" charset="0"/>
              </a:rPr>
              <a:t>LARGE SCHOOLS</a:t>
            </a:r>
            <a:endParaRPr lang="en-US" sz="1200" kern="1400" dirty="0">
              <a:solidFill>
                <a:srgbClr val="BC1E42"/>
              </a:solidFill>
              <a:effectLst/>
              <a:latin typeface="Arial" charset="0"/>
              <a:ea typeface="Arial" charset="0"/>
              <a:cs typeface="Arial" charset="0"/>
            </a:endParaRPr>
          </a:p>
          <a:p>
            <a:pPr marL="0" marR="0">
              <a:lnSpc>
                <a:spcPts val="1200"/>
              </a:lnSpc>
              <a:spcBef>
                <a:spcPts val="0"/>
              </a:spcBef>
              <a:spcAft>
                <a:spcPts val="0"/>
              </a:spcAft>
            </a:pPr>
            <a:r>
              <a:rPr lang="en-US" sz="800" kern="1400" dirty="0">
                <a:solidFill>
                  <a:srgbClr val="212120"/>
                </a:solidFill>
                <a:effectLst/>
                <a:latin typeface="Arial" charset="0"/>
                <a:ea typeface="Arial" charset="0"/>
                <a:cs typeface="Arial" charset="0"/>
              </a:rPr>
              <a:t>id quod </a:t>
            </a:r>
            <a:r>
              <a:rPr lang="en-US" sz="800" kern="1400" dirty="0" err="1">
                <a:solidFill>
                  <a:srgbClr val="212120"/>
                </a:solidFill>
                <a:effectLst/>
                <a:latin typeface="Arial" charset="0"/>
                <a:ea typeface="Arial" charset="0"/>
                <a:cs typeface="Arial" charset="0"/>
              </a:rPr>
              <a:t>mazim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placerat</a:t>
            </a:r>
            <a:r>
              <a:rPr lang="en-US" sz="800" kern="1400" dirty="0">
                <a:solidFill>
                  <a:srgbClr val="212120"/>
                </a:solidFill>
                <a:effectLst/>
                <a:latin typeface="Arial" charset="0"/>
                <a:ea typeface="Arial" charset="0"/>
                <a:cs typeface="Arial" charset="0"/>
              </a:rPr>
              <a:t> facer </a:t>
            </a:r>
            <a:r>
              <a:rPr lang="en-US" sz="800" kern="1400" dirty="0" err="1">
                <a:solidFill>
                  <a:srgbClr val="212120"/>
                </a:solidFill>
                <a:effectLst/>
                <a:latin typeface="Arial" charset="0"/>
                <a:ea typeface="Arial" charset="0"/>
                <a:cs typeface="Arial" charset="0"/>
              </a:rPr>
              <a:t>possim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assum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Typi</a:t>
            </a:r>
            <a:r>
              <a:rPr lang="en-US" sz="800" kern="1400" dirty="0">
                <a:solidFill>
                  <a:srgbClr val="212120"/>
                </a:solidFill>
                <a:effectLst/>
                <a:latin typeface="Arial" charset="0"/>
                <a:ea typeface="Arial" charset="0"/>
                <a:cs typeface="Arial" charset="0"/>
              </a:rPr>
              <a:t> non </a:t>
            </a:r>
            <a:r>
              <a:rPr lang="en-US" sz="800" kern="1400" dirty="0" err="1">
                <a:solidFill>
                  <a:srgbClr val="212120"/>
                </a:solidFill>
                <a:effectLst/>
                <a:latin typeface="Arial" charset="0"/>
                <a:ea typeface="Arial" charset="0"/>
                <a:cs typeface="Arial" charset="0"/>
              </a:rPr>
              <a:t>erat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habent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claritatem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insitam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est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usus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legentis</a:t>
            </a:r>
            <a:r>
              <a:rPr lang="en-US" sz="800" kern="1400" dirty="0">
                <a:solidFill>
                  <a:srgbClr val="212120"/>
                </a:solidFill>
                <a:effectLst/>
                <a:latin typeface="Arial" charset="0"/>
                <a:ea typeface="Arial" charset="0"/>
                <a:cs typeface="Arial" charset="0"/>
              </a:rPr>
              <a:t> in </a:t>
            </a:r>
            <a:r>
              <a:rPr lang="en-US" sz="800" kern="1400" dirty="0" err="1">
                <a:solidFill>
                  <a:srgbClr val="212120"/>
                </a:solidFill>
                <a:effectLst/>
                <a:latin typeface="Arial" charset="0"/>
                <a:ea typeface="Arial" charset="0"/>
                <a:cs typeface="Arial" charset="0"/>
              </a:rPr>
              <a:t>iis</a:t>
            </a:r>
            <a:r>
              <a:rPr lang="en-US" sz="800" kern="1400" dirty="0">
                <a:solidFill>
                  <a:srgbClr val="212120"/>
                </a:solidFill>
                <a:effectLst/>
                <a:latin typeface="Arial" charset="0"/>
                <a:ea typeface="Arial" charset="0"/>
                <a:cs typeface="Arial" charset="0"/>
              </a:rPr>
              <a:t> qui </a:t>
            </a:r>
            <a:r>
              <a:rPr lang="en-US" sz="800" kern="1400" dirty="0" err="1">
                <a:solidFill>
                  <a:srgbClr val="212120"/>
                </a:solidFill>
                <a:effectLst/>
                <a:latin typeface="Arial" charset="0"/>
                <a:ea typeface="Arial" charset="0"/>
                <a:cs typeface="Arial" charset="0"/>
              </a:rPr>
              <a:t>facit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eorum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claritatem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Investigationes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demonstraverunt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lectores</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legere</a:t>
            </a:r>
            <a:r>
              <a:rPr lang="en-US" sz="800" kern="1400" dirty="0">
                <a:solidFill>
                  <a:srgbClr val="212120"/>
                </a:solidFill>
                <a:effectLst/>
                <a:latin typeface="Arial" charset="0"/>
                <a:ea typeface="Arial" charset="0"/>
                <a:cs typeface="Arial" charset="0"/>
              </a:rPr>
              <a:t> me </a:t>
            </a:r>
            <a:r>
              <a:rPr lang="en-US" sz="800" kern="1400" dirty="0" err="1">
                <a:solidFill>
                  <a:srgbClr val="212120"/>
                </a:solidFill>
                <a:effectLst/>
                <a:latin typeface="Arial" charset="0"/>
                <a:ea typeface="Arial" charset="0"/>
                <a:cs typeface="Arial" charset="0"/>
              </a:rPr>
              <a:t>lius</a:t>
            </a:r>
            <a:r>
              <a:rPr lang="en-US" sz="800" kern="1400" dirty="0">
                <a:solidFill>
                  <a:srgbClr val="212120"/>
                </a:solidFill>
                <a:effectLst/>
                <a:latin typeface="Arial" charset="0"/>
                <a:ea typeface="Arial" charset="0"/>
                <a:cs typeface="Arial" charset="0"/>
              </a:rPr>
              <a:t> quod ii </a:t>
            </a:r>
            <a:r>
              <a:rPr lang="en-US" sz="800" kern="1400" dirty="0" err="1">
                <a:solidFill>
                  <a:srgbClr val="212120"/>
                </a:solidFill>
                <a:effectLst/>
                <a:latin typeface="Arial" charset="0"/>
                <a:ea typeface="Arial" charset="0"/>
                <a:cs typeface="Arial" charset="0"/>
              </a:rPr>
              <a:t>legunt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saepius</a:t>
            </a:r>
            <a:r>
              <a:rPr lang="en-US" sz="800" kern="1400" dirty="0">
                <a:solidFill>
                  <a:srgbClr val="212120"/>
                </a:solidFill>
                <a:effectLst/>
                <a:latin typeface="Arial" charset="0"/>
                <a:ea typeface="Arial" charset="0"/>
                <a:cs typeface="Arial" charset="0"/>
              </a:rPr>
              <a:t>.</a:t>
            </a:r>
            <a:endParaRPr lang="en-US" sz="1200" kern="1400" dirty="0">
              <a:solidFill>
                <a:srgbClr val="212120"/>
              </a:solidFill>
              <a:effectLst/>
              <a:latin typeface="Arial" charset="0"/>
              <a:ea typeface="Arial" charset="0"/>
              <a:cs typeface="Arial" charset="0"/>
            </a:endParaRPr>
          </a:p>
        </p:txBody>
      </p:sp>
      <p:sp>
        <p:nvSpPr>
          <p:cNvPr id="28" name="Text Box 52"/>
          <p:cNvSpPr txBox="1">
            <a:spLocks noChangeArrowheads="1"/>
          </p:cNvSpPr>
          <p:nvPr/>
        </p:nvSpPr>
        <p:spPr bwMode="auto">
          <a:xfrm>
            <a:off x="564813" y="1662589"/>
            <a:ext cx="2587625" cy="213767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nSpc>
                <a:spcPts val="1500"/>
              </a:lnSpc>
              <a:spcBef>
                <a:spcPts val="0"/>
              </a:spcBef>
              <a:spcAft>
                <a:spcPts val="0"/>
              </a:spcAft>
            </a:pPr>
            <a:r>
              <a:rPr lang="en-US" sz="1400" b="1" kern="1400" dirty="0">
                <a:solidFill>
                  <a:srgbClr val="3D3E46"/>
                </a:solidFill>
                <a:effectLst/>
                <a:latin typeface="Arial" charset="0"/>
                <a:ea typeface="Times New Roman" charset="0"/>
              </a:rPr>
              <a:t>Headline 2</a:t>
            </a:r>
            <a:endParaRPr lang="en-US" sz="1200" kern="1400" dirty="0">
              <a:solidFill>
                <a:srgbClr val="212120"/>
              </a:solidFill>
              <a:effectLst/>
              <a:latin typeface="Times New Roman" charset="0"/>
              <a:ea typeface="Times New Roman" charset="0"/>
            </a:endParaRPr>
          </a:p>
          <a:p>
            <a:pPr marL="0" marR="0">
              <a:lnSpc>
                <a:spcPts val="600"/>
              </a:lnSpc>
              <a:spcBef>
                <a:spcPts val="0"/>
              </a:spcBef>
              <a:spcAft>
                <a:spcPts val="0"/>
              </a:spcAft>
            </a:pPr>
            <a:r>
              <a:rPr lang="en-US" sz="750" kern="1400" dirty="0">
                <a:solidFill>
                  <a:srgbClr val="212120"/>
                </a:solidFill>
                <a:effectLst/>
                <a:latin typeface="Arial" charset="0"/>
                <a:ea typeface="Times New Roman" charset="0"/>
              </a:rPr>
              <a:t> </a:t>
            </a:r>
            <a:endParaRPr lang="en-US" sz="1200" kern="1400" dirty="0">
              <a:solidFill>
                <a:srgbClr val="212120"/>
              </a:solidFill>
              <a:effectLst/>
              <a:latin typeface="Times New Roman" charset="0"/>
              <a:ea typeface="Times New Roman" charset="0"/>
            </a:endParaRPr>
          </a:p>
          <a:p>
            <a:pPr marL="0" marR="0">
              <a:lnSpc>
                <a:spcPts val="1600"/>
              </a:lnSpc>
              <a:spcBef>
                <a:spcPts val="0"/>
              </a:spcBef>
              <a:spcAft>
                <a:spcPts val="0"/>
              </a:spcAft>
            </a:pPr>
            <a:r>
              <a:rPr lang="en-US" sz="800" b="1" kern="1400" spc="40" dirty="0">
                <a:solidFill>
                  <a:srgbClr val="BC1E42"/>
                </a:solidFill>
                <a:effectLst/>
                <a:latin typeface="Arial" charset="0"/>
                <a:ea typeface="Times New Roman" charset="0"/>
              </a:rPr>
              <a:t>ABOUT US</a:t>
            </a:r>
            <a:endParaRPr lang="en-US" sz="1200" b="1" kern="1400" dirty="0">
              <a:solidFill>
                <a:srgbClr val="BC1E42"/>
              </a:solidFill>
              <a:effectLst/>
              <a:latin typeface="Times New Roman" charset="0"/>
              <a:ea typeface="Times New Roman" charset="0"/>
            </a:endParaRPr>
          </a:p>
          <a:p>
            <a:pPr>
              <a:lnSpc>
                <a:spcPts val="1200"/>
              </a:lnSpc>
            </a:pPr>
            <a:r>
              <a:rPr lang="en-US" sz="800" kern="1400" dirty="0">
                <a:solidFill>
                  <a:srgbClr val="212120"/>
                </a:solidFill>
                <a:effectLst/>
                <a:latin typeface="Arial" charset="0"/>
                <a:ea typeface="Arial" charset="0"/>
                <a:cs typeface="Arial" charset="0"/>
              </a:rPr>
              <a:t>Lorem ipsum dolor sit </a:t>
            </a:r>
            <a:r>
              <a:rPr lang="en-US" sz="800" kern="1400" dirty="0" err="1">
                <a:solidFill>
                  <a:srgbClr val="212120"/>
                </a:solidFill>
                <a:effectLst/>
                <a:latin typeface="Arial" charset="0"/>
                <a:ea typeface="Arial" charset="0"/>
                <a:cs typeface="Arial" charset="0"/>
              </a:rPr>
              <a:t>amet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consectetuer</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adipiscing</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eli</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diam</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nonummy</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nibh</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euismod</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tincidunt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ut</a:t>
            </a:r>
            <a:r>
              <a:rPr lang="en-US" sz="800" kern="1400" dirty="0">
                <a:solidFill>
                  <a:srgbClr val="212120"/>
                </a:solidFill>
                <a:effectLst/>
                <a:latin typeface="Arial" charset="0"/>
                <a:ea typeface="Arial" charset="0"/>
                <a:cs typeface="Arial" charset="0"/>
              </a:rPr>
              <a:t> lorem </a:t>
            </a:r>
            <a:r>
              <a:rPr lang="en-US" sz="800" kern="1400" dirty="0" err="1">
                <a:solidFill>
                  <a:srgbClr val="212120"/>
                </a:solidFill>
                <a:effectLst/>
                <a:latin typeface="Arial" charset="0"/>
                <a:ea typeface="Arial" charset="0"/>
                <a:cs typeface="Arial" charset="0"/>
              </a:rPr>
              <a:t>laoreet</a:t>
            </a:r>
            <a:r>
              <a:rPr lang="en-US" sz="800" kern="1400" dirty="0">
                <a:solidFill>
                  <a:srgbClr val="212120"/>
                </a:solidFill>
                <a:effectLst/>
                <a:latin typeface="Arial" charset="0"/>
                <a:ea typeface="Arial" charset="0"/>
                <a:cs typeface="Arial" charset="0"/>
              </a:rPr>
              <a:t> </a:t>
            </a:r>
            <a:r>
              <a:rPr lang="en-US" sz="800" kern="1400" dirty="0" err="1">
                <a:solidFill>
                  <a:srgbClr val="212120"/>
                </a:solidFill>
                <a:effectLst/>
                <a:latin typeface="Arial" charset="0"/>
                <a:ea typeface="Arial" charset="0"/>
                <a:cs typeface="Arial" charset="0"/>
              </a:rPr>
              <a:t>dolore</a:t>
            </a:r>
            <a:r>
              <a:rPr lang="en-US" sz="800" kern="1400" dirty="0">
                <a:solidFill>
                  <a:srgbClr val="212120"/>
                </a:solidFill>
                <a:effectLst/>
                <a:latin typeface="Arial" charset="0"/>
                <a:ea typeface="Arial" charset="0"/>
                <a:cs typeface="Arial" charset="0"/>
              </a:rPr>
              <a:t> magna </a:t>
            </a:r>
            <a:r>
              <a:rPr lang="en-US" sz="800" kern="1400" dirty="0" err="1" smtClean="0">
                <a:solidFill>
                  <a:srgbClr val="212120"/>
                </a:solidFill>
                <a:effectLst/>
                <a:latin typeface="Arial" charset="0"/>
                <a:ea typeface="Arial" charset="0"/>
                <a:cs typeface="Arial" charset="0"/>
              </a:rPr>
              <a:t>aliqua</a:t>
            </a:r>
            <a:r>
              <a:rPr lang="en-US" sz="800" kern="1400" dirty="0" smtClean="0">
                <a:solidFill>
                  <a:srgbClr val="212120"/>
                </a:solidFill>
                <a:effectLst/>
                <a:latin typeface="Arial" charset="0"/>
                <a:ea typeface="Arial" charset="0"/>
                <a:cs typeface="Arial" charset="0"/>
              </a:rPr>
              <a:t>. </a:t>
            </a:r>
            <a:r>
              <a:rPr lang="en-US" sz="800" kern="1400" dirty="0">
                <a:solidFill>
                  <a:srgbClr val="212120"/>
                </a:solidFill>
                <a:latin typeface="Arial" charset="0"/>
                <a:ea typeface="Arial" charset="0"/>
                <a:cs typeface="Arial" charset="0"/>
              </a:rPr>
              <a:t>Lorem ipsum dolor sit </a:t>
            </a:r>
            <a:r>
              <a:rPr lang="en-US" sz="800" kern="1400" dirty="0" err="1">
                <a:solidFill>
                  <a:srgbClr val="212120"/>
                </a:solidFill>
                <a:latin typeface="Arial" charset="0"/>
                <a:ea typeface="Arial" charset="0"/>
                <a:cs typeface="Arial" charset="0"/>
              </a:rPr>
              <a:t>amet</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consectetuer</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adipiscing</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eli</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diam</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nonummy</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nibh</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euismod</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tincidunt</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ut</a:t>
            </a:r>
            <a:r>
              <a:rPr lang="en-US" sz="800" kern="1400" dirty="0">
                <a:solidFill>
                  <a:srgbClr val="212120"/>
                </a:solidFill>
                <a:latin typeface="Arial" charset="0"/>
                <a:ea typeface="Arial" charset="0"/>
                <a:cs typeface="Arial" charset="0"/>
              </a:rPr>
              <a:t> lorem </a:t>
            </a:r>
            <a:r>
              <a:rPr lang="en-US" sz="800" kern="1400" dirty="0" err="1">
                <a:solidFill>
                  <a:srgbClr val="212120"/>
                </a:solidFill>
                <a:latin typeface="Arial" charset="0"/>
                <a:ea typeface="Arial" charset="0"/>
                <a:cs typeface="Arial" charset="0"/>
              </a:rPr>
              <a:t>laoreet</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dolore</a:t>
            </a:r>
            <a:r>
              <a:rPr lang="en-US" sz="800" kern="1400" dirty="0">
                <a:solidFill>
                  <a:srgbClr val="212120"/>
                </a:solidFill>
                <a:latin typeface="Arial" charset="0"/>
                <a:ea typeface="Arial" charset="0"/>
                <a:cs typeface="Arial" charset="0"/>
              </a:rPr>
              <a:t> magna </a:t>
            </a:r>
            <a:r>
              <a:rPr lang="en-US" sz="800" kern="1400" dirty="0" err="1" smtClean="0">
                <a:solidFill>
                  <a:srgbClr val="212120"/>
                </a:solidFill>
                <a:latin typeface="Arial" charset="0"/>
                <a:ea typeface="Arial" charset="0"/>
                <a:cs typeface="Arial" charset="0"/>
              </a:rPr>
              <a:t>aliqua</a:t>
            </a:r>
            <a:r>
              <a:rPr lang="en-US" sz="800" kern="1400" dirty="0" smtClean="0">
                <a:solidFill>
                  <a:srgbClr val="212120"/>
                </a:solidFill>
                <a:latin typeface="Arial" charset="0"/>
                <a:ea typeface="Arial" charset="0"/>
                <a:cs typeface="Arial" charset="0"/>
              </a:rPr>
              <a:t>. Lorem </a:t>
            </a:r>
            <a:r>
              <a:rPr lang="en-US" sz="800" kern="1400" dirty="0">
                <a:solidFill>
                  <a:srgbClr val="212120"/>
                </a:solidFill>
                <a:latin typeface="Arial" charset="0"/>
                <a:ea typeface="Arial" charset="0"/>
                <a:cs typeface="Arial" charset="0"/>
              </a:rPr>
              <a:t>ipsum dolor sit </a:t>
            </a:r>
            <a:r>
              <a:rPr lang="en-US" sz="800" kern="1400" dirty="0" err="1">
                <a:solidFill>
                  <a:srgbClr val="212120"/>
                </a:solidFill>
                <a:latin typeface="Arial" charset="0"/>
                <a:ea typeface="Arial" charset="0"/>
                <a:cs typeface="Arial" charset="0"/>
              </a:rPr>
              <a:t>amet</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consectetuer</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adipiscing</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eli</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diam</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nonummy</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nibh</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euismod</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tincidunt</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ut</a:t>
            </a:r>
            <a:r>
              <a:rPr lang="en-US" sz="800" kern="1400" dirty="0">
                <a:solidFill>
                  <a:srgbClr val="212120"/>
                </a:solidFill>
                <a:latin typeface="Arial" charset="0"/>
                <a:ea typeface="Arial" charset="0"/>
                <a:cs typeface="Arial" charset="0"/>
              </a:rPr>
              <a:t> lorem </a:t>
            </a:r>
            <a:r>
              <a:rPr lang="en-US" sz="800" kern="1400" dirty="0" err="1">
                <a:solidFill>
                  <a:srgbClr val="212120"/>
                </a:solidFill>
                <a:latin typeface="Arial" charset="0"/>
                <a:ea typeface="Arial" charset="0"/>
                <a:cs typeface="Arial" charset="0"/>
              </a:rPr>
              <a:t>laoreet</a:t>
            </a:r>
            <a:r>
              <a:rPr lang="en-US" sz="800" kern="1400" dirty="0">
                <a:solidFill>
                  <a:srgbClr val="212120"/>
                </a:solidFill>
                <a:latin typeface="Arial" charset="0"/>
                <a:ea typeface="Arial" charset="0"/>
                <a:cs typeface="Arial" charset="0"/>
              </a:rPr>
              <a:t> </a:t>
            </a:r>
            <a:r>
              <a:rPr lang="en-US" sz="800" kern="1400" dirty="0" err="1">
                <a:solidFill>
                  <a:srgbClr val="212120"/>
                </a:solidFill>
                <a:latin typeface="Arial" charset="0"/>
                <a:ea typeface="Arial" charset="0"/>
                <a:cs typeface="Arial" charset="0"/>
              </a:rPr>
              <a:t>dolore</a:t>
            </a:r>
            <a:r>
              <a:rPr lang="en-US" sz="800" kern="1400" dirty="0">
                <a:solidFill>
                  <a:srgbClr val="212120"/>
                </a:solidFill>
                <a:latin typeface="Arial" charset="0"/>
                <a:ea typeface="Arial" charset="0"/>
                <a:cs typeface="Arial" charset="0"/>
              </a:rPr>
              <a:t> magna </a:t>
            </a:r>
            <a:r>
              <a:rPr lang="en-US" sz="800" kern="1400" dirty="0" err="1">
                <a:solidFill>
                  <a:srgbClr val="212120"/>
                </a:solidFill>
                <a:latin typeface="Arial" charset="0"/>
                <a:ea typeface="Arial" charset="0"/>
                <a:cs typeface="Arial" charset="0"/>
              </a:rPr>
              <a:t>aliqua</a:t>
            </a:r>
            <a:r>
              <a:rPr lang="en-US" sz="800" kern="1400" dirty="0">
                <a:solidFill>
                  <a:srgbClr val="212120"/>
                </a:solidFill>
                <a:latin typeface="Arial" charset="0"/>
                <a:ea typeface="Arial" charset="0"/>
                <a:cs typeface="Arial" charset="0"/>
              </a:rPr>
              <a:t>.</a:t>
            </a:r>
          </a:p>
          <a:p>
            <a:pPr marL="0" marR="0">
              <a:lnSpc>
                <a:spcPts val="1200"/>
              </a:lnSpc>
              <a:spcBef>
                <a:spcPts val="0"/>
              </a:spcBef>
              <a:spcAft>
                <a:spcPts val="0"/>
              </a:spcAft>
            </a:pPr>
            <a:endParaRPr lang="en-US" sz="1200" kern="1400" dirty="0">
              <a:solidFill>
                <a:srgbClr val="212120"/>
              </a:solidFill>
              <a:effectLst/>
              <a:latin typeface="Times New Roman" charset="0"/>
              <a:ea typeface="Times New Roman" charset="0"/>
            </a:endParaRPr>
          </a:p>
        </p:txBody>
      </p:sp>
    </p:spTree>
    <p:extLst>
      <p:ext uri="{BB962C8B-B14F-4D97-AF65-F5344CB8AC3E}">
        <p14:creationId xmlns:p14="http://schemas.microsoft.com/office/powerpoint/2010/main" val="1992325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TotalTime>
  <Words>168</Words>
  <Application>Microsoft Macintosh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Dietrich, Cassaundra N.</dc:creator>
  <cp:lastModifiedBy>Microsoft Office User</cp:lastModifiedBy>
  <cp:revision>7</cp:revision>
  <cp:lastPrinted>2017-02-23T21:06:58Z</cp:lastPrinted>
  <dcterms:created xsi:type="dcterms:W3CDTF">2017-02-23T20:45:10Z</dcterms:created>
  <dcterms:modified xsi:type="dcterms:W3CDTF">2017-03-07T18:16:20Z</dcterms:modified>
</cp:coreProperties>
</file>