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58" r:id="rId6"/>
    <p:sldId id="259" r:id="rId7"/>
    <p:sldId id="270" r:id="rId8"/>
    <p:sldId id="260" r:id="rId9"/>
    <p:sldId id="264" r:id="rId10"/>
    <p:sldId id="265" r:id="rId11"/>
    <p:sldId id="263" r:id="rId12"/>
    <p:sldId id="267" r:id="rId13"/>
    <p:sldId id="271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5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120" y="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6FC40E-6764-48A1-81FF-5AFD09F27AFE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0F8D80-3CE2-4B92-A622-366E80F19042}">
      <dgm:prSet phldrT="[Text]"/>
      <dgm:spPr/>
      <dgm:t>
        <a:bodyPr/>
        <a:lstStyle/>
        <a:p>
          <a:r>
            <a:rPr lang="en-US" dirty="0" smtClean="0"/>
            <a:t>Define desired outcomes</a:t>
          </a:r>
          <a:endParaRPr lang="en-US" dirty="0"/>
        </a:p>
      </dgm:t>
    </dgm:pt>
    <dgm:pt modelId="{F38FE9E5-2C40-410E-A25F-4D8AB0A712F9}" type="parTrans" cxnId="{E35B0E28-A1C9-4D3D-AC52-FF88C3B07D76}">
      <dgm:prSet/>
      <dgm:spPr/>
      <dgm:t>
        <a:bodyPr/>
        <a:lstStyle/>
        <a:p>
          <a:endParaRPr lang="en-US"/>
        </a:p>
      </dgm:t>
    </dgm:pt>
    <dgm:pt modelId="{F0A73185-25D3-4136-8480-4EFCF28550FC}" type="sibTrans" cxnId="{E35B0E28-A1C9-4D3D-AC52-FF88C3B07D76}">
      <dgm:prSet/>
      <dgm:spPr/>
      <dgm:t>
        <a:bodyPr/>
        <a:lstStyle/>
        <a:p>
          <a:endParaRPr lang="en-US"/>
        </a:p>
      </dgm:t>
    </dgm:pt>
    <dgm:pt modelId="{66DA6D53-1F12-436F-ACD9-8FC9AE07E511}">
      <dgm:prSet phldrT="[Text]"/>
      <dgm:spPr/>
      <dgm:t>
        <a:bodyPr/>
        <a:lstStyle/>
        <a:p>
          <a:r>
            <a:rPr lang="en-US" dirty="0" smtClean="0"/>
            <a:t>Provide feedback</a:t>
          </a:r>
          <a:endParaRPr lang="en-US" dirty="0"/>
        </a:p>
      </dgm:t>
    </dgm:pt>
    <dgm:pt modelId="{6A4C8F9A-E9D6-4C2B-9DAA-FB96D66FE7B8}" type="parTrans" cxnId="{AEA6F9CF-F1A9-42EF-94D3-02F6B67AC12F}">
      <dgm:prSet/>
      <dgm:spPr/>
      <dgm:t>
        <a:bodyPr/>
        <a:lstStyle/>
        <a:p>
          <a:endParaRPr lang="en-US"/>
        </a:p>
      </dgm:t>
    </dgm:pt>
    <dgm:pt modelId="{6391075D-FD5A-4B32-BB31-1DE6B0C0B1DB}" type="sibTrans" cxnId="{AEA6F9CF-F1A9-42EF-94D3-02F6B67AC12F}">
      <dgm:prSet/>
      <dgm:spPr/>
      <dgm:t>
        <a:bodyPr/>
        <a:lstStyle/>
        <a:p>
          <a:endParaRPr lang="en-US"/>
        </a:p>
      </dgm:t>
    </dgm:pt>
    <dgm:pt modelId="{AE7A2349-257C-4A65-B3D3-87698D89A68A}">
      <dgm:prSet phldrT="[Text]"/>
      <dgm:spPr/>
      <dgm:t>
        <a:bodyPr/>
        <a:lstStyle/>
        <a:p>
          <a:r>
            <a:rPr lang="en-US" dirty="0" smtClean="0"/>
            <a:t>Analyze performance relative to desired outcomes</a:t>
          </a:r>
          <a:endParaRPr lang="en-US" dirty="0"/>
        </a:p>
      </dgm:t>
    </dgm:pt>
    <dgm:pt modelId="{5B2F54BD-8AA8-4BA0-B7A9-A2D5A41F5EF0}" type="parTrans" cxnId="{91F7FB31-5B4B-47BE-8024-9DA43AA466A9}">
      <dgm:prSet/>
      <dgm:spPr/>
      <dgm:t>
        <a:bodyPr/>
        <a:lstStyle/>
        <a:p>
          <a:endParaRPr lang="en-US"/>
        </a:p>
      </dgm:t>
    </dgm:pt>
    <dgm:pt modelId="{ED552620-E958-409F-ABB9-BDE9E12F22DC}" type="sibTrans" cxnId="{91F7FB31-5B4B-47BE-8024-9DA43AA466A9}">
      <dgm:prSet/>
      <dgm:spPr/>
      <dgm:t>
        <a:bodyPr/>
        <a:lstStyle/>
        <a:p>
          <a:endParaRPr lang="en-US"/>
        </a:p>
      </dgm:t>
    </dgm:pt>
    <dgm:pt modelId="{F567B9F0-F501-44FC-9965-076E4F044A2A}">
      <dgm:prSet phldrT="[Text]"/>
      <dgm:spPr/>
      <dgm:t>
        <a:bodyPr/>
        <a:lstStyle/>
        <a:p>
          <a:r>
            <a:rPr lang="en-US" dirty="0" smtClean="0"/>
            <a:t>Measure performance</a:t>
          </a:r>
          <a:endParaRPr lang="en-US" dirty="0"/>
        </a:p>
      </dgm:t>
    </dgm:pt>
    <dgm:pt modelId="{DD1739DA-2C50-4F56-BCF5-8DF74F386E33}" type="parTrans" cxnId="{B0178331-44A2-4375-BE31-3C33C0A6F08C}">
      <dgm:prSet/>
      <dgm:spPr/>
      <dgm:t>
        <a:bodyPr/>
        <a:lstStyle/>
        <a:p>
          <a:endParaRPr lang="en-US"/>
        </a:p>
      </dgm:t>
    </dgm:pt>
    <dgm:pt modelId="{6F06C711-B2D3-4CFE-9760-FEBF583B7132}" type="sibTrans" cxnId="{B0178331-44A2-4375-BE31-3C33C0A6F08C}">
      <dgm:prSet/>
      <dgm:spPr/>
      <dgm:t>
        <a:bodyPr/>
        <a:lstStyle/>
        <a:p>
          <a:endParaRPr lang="en-US"/>
        </a:p>
      </dgm:t>
    </dgm:pt>
    <dgm:pt modelId="{5CC663B0-4641-490C-817D-9807DFBAD19D}">
      <dgm:prSet phldrT="[Text]"/>
      <dgm:spPr/>
      <dgm:t>
        <a:bodyPr/>
        <a:lstStyle/>
        <a:p>
          <a:r>
            <a:rPr lang="en-US" dirty="0" smtClean="0"/>
            <a:t>Solicit innovations to achieve outcomes</a:t>
          </a:r>
          <a:endParaRPr lang="en-US" dirty="0"/>
        </a:p>
      </dgm:t>
    </dgm:pt>
    <dgm:pt modelId="{5E775FC9-5439-4B64-BC00-19FB367565E0}" type="parTrans" cxnId="{2CBACCCD-F2A7-4815-8D7F-C920793907CD}">
      <dgm:prSet/>
      <dgm:spPr/>
      <dgm:t>
        <a:bodyPr/>
        <a:lstStyle/>
        <a:p>
          <a:endParaRPr lang="en-US"/>
        </a:p>
      </dgm:t>
    </dgm:pt>
    <dgm:pt modelId="{66CC74E1-60C8-431E-AD6B-4B893224F2E8}" type="sibTrans" cxnId="{2CBACCCD-F2A7-4815-8D7F-C920793907CD}">
      <dgm:prSet/>
      <dgm:spPr/>
      <dgm:t>
        <a:bodyPr/>
        <a:lstStyle/>
        <a:p>
          <a:endParaRPr lang="en-US"/>
        </a:p>
      </dgm:t>
    </dgm:pt>
    <dgm:pt modelId="{8CFA5214-2CA7-4ACD-BACD-CBE2C00EE31A}">
      <dgm:prSet phldrT="[Text]"/>
      <dgm:spPr/>
      <dgm:t>
        <a:bodyPr/>
        <a:lstStyle/>
        <a:p>
          <a:r>
            <a:rPr lang="en-US" dirty="0" smtClean="0"/>
            <a:t>Implement innovations</a:t>
          </a:r>
          <a:endParaRPr lang="en-US" dirty="0"/>
        </a:p>
      </dgm:t>
    </dgm:pt>
    <dgm:pt modelId="{3BCF2581-7BF0-434F-B455-EF5F410E68FB}" type="parTrans" cxnId="{DE431DE1-E594-47ED-83EF-29BDC1A8E036}">
      <dgm:prSet/>
      <dgm:spPr/>
      <dgm:t>
        <a:bodyPr/>
        <a:lstStyle/>
        <a:p>
          <a:endParaRPr lang="en-US"/>
        </a:p>
      </dgm:t>
    </dgm:pt>
    <dgm:pt modelId="{4F550F2C-C0D4-45A5-9937-DEFF2F3F3167}" type="sibTrans" cxnId="{DE431DE1-E594-47ED-83EF-29BDC1A8E036}">
      <dgm:prSet/>
      <dgm:spPr/>
      <dgm:t>
        <a:bodyPr/>
        <a:lstStyle/>
        <a:p>
          <a:endParaRPr lang="en-US"/>
        </a:p>
      </dgm:t>
    </dgm:pt>
    <dgm:pt modelId="{FF840032-D389-4C8B-93A7-5D655CE4FCB2}" type="pres">
      <dgm:prSet presAssocID="{866FC40E-6764-48A1-81FF-5AFD09F27AF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E63C66-51B3-4170-855E-F379553FFAFB}" type="pres">
      <dgm:prSet presAssocID="{8C0F8D80-3CE2-4B92-A622-366E80F1904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639DA0-E205-42FE-A7A3-80179AE09ED3}" type="pres">
      <dgm:prSet presAssocID="{8C0F8D80-3CE2-4B92-A622-366E80F19042}" presName="spNode" presStyleCnt="0"/>
      <dgm:spPr/>
    </dgm:pt>
    <dgm:pt modelId="{FE634078-6A1E-41F2-BB6A-4F13F6547682}" type="pres">
      <dgm:prSet presAssocID="{F0A73185-25D3-4136-8480-4EFCF28550FC}" presName="sibTrans" presStyleLbl="sibTrans1D1" presStyleIdx="0" presStyleCnt="6"/>
      <dgm:spPr/>
      <dgm:t>
        <a:bodyPr/>
        <a:lstStyle/>
        <a:p>
          <a:endParaRPr lang="en-US"/>
        </a:p>
      </dgm:t>
    </dgm:pt>
    <dgm:pt modelId="{DBA7335D-CE91-44C3-AC23-84DFC556F6AA}" type="pres">
      <dgm:prSet presAssocID="{F567B9F0-F501-44FC-9965-076E4F044A2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421421-346A-4CAF-B70F-D774313AE145}" type="pres">
      <dgm:prSet presAssocID="{F567B9F0-F501-44FC-9965-076E4F044A2A}" presName="spNode" presStyleCnt="0"/>
      <dgm:spPr/>
    </dgm:pt>
    <dgm:pt modelId="{AEE8FE2C-81C8-4722-B04F-A3C5C17B0273}" type="pres">
      <dgm:prSet presAssocID="{6F06C711-B2D3-4CFE-9760-FEBF583B7132}" presName="sibTrans" presStyleLbl="sibTrans1D1" presStyleIdx="1" presStyleCnt="6"/>
      <dgm:spPr/>
      <dgm:t>
        <a:bodyPr/>
        <a:lstStyle/>
        <a:p>
          <a:endParaRPr lang="en-US"/>
        </a:p>
      </dgm:t>
    </dgm:pt>
    <dgm:pt modelId="{13341EB8-351B-46FF-B157-AEE4203E3657}" type="pres">
      <dgm:prSet presAssocID="{AE7A2349-257C-4A65-B3D3-87698D89A68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EE0077-CD07-4818-8F33-455709C65062}" type="pres">
      <dgm:prSet presAssocID="{AE7A2349-257C-4A65-B3D3-87698D89A68A}" presName="spNode" presStyleCnt="0"/>
      <dgm:spPr/>
    </dgm:pt>
    <dgm:pt modelId="{34BF6687-A80D-4C0A-821A-E267C03A30A0}" type="pres">
      <dgm:prSet presAssocID="{ED552620-E958-409F-ABB9-BDE9E12F22DC}" presName="sibTrans" presStyleLbl="sibTrans1D1" presStyleIdx="2" presStyleCnt="6"/>
      <dgm:spPr/>
      <dgm:t>
        <a:bodyPr/>
        <a:lstStyle/>
        <a:p>
          <a:endParaRPr lang="en-US"/>
        </a:p>
      </dgm:t>
    </dgm:pt>
    <dgm:pt modelId="{C9A6B18A-0780-4E9A-87D7-1C4C77E7E082}" type="pres">
      <dgm:prSet presAssocID="{66DA6D53-1F12-436F-ACD9-8FC9AE07E51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8BFB8C-8ACA-413C-9A64-D8A1305C20CA}" type="pres">
      <dgm:prSet presAssocID="{66DA6D53-1F12-436F-ACD9-8FC9AE07E511}" presName="spNode" presStyleCnt="0"/>
      <dgm:spPr/>
    </dgm:pt>
    <dgm:pt modelId="{2BE7C394-4735-4B6A-970B-801513F09252}" type="pres">
      <dgm:prSet presAssocID="{6391075D-FD5A-4B32-BB31-1DE6B0C0B1DB}" presName="sibTrans" presStyleLbl="sibTrans1D1" presStyleIdx="3" presStyleCnt="6"/>
      <dgm:spPr/>
      <dgm:t>
        <a:bodyPr/>
        <a:lstStyle/>
        <a:p>
          <a:endParaRPr lang="en-US"/>
        </a:p>
      </dgm:t>
    </dgm:pt>
    <dgm:pt modelId="{3B1865BF-71E5-4A15-BF4F-4791F8C8EF59}" type="pres">
      <dgm:prSet presAssocID="{5CC663B0-4641-490C-817D-9807DFBAD19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C77B2A-48EB-458F-B21B-F1565195865E}" type="pres">
      <dgm:prSet presAssocID="{5CC663B0-4641-490C-817D-9807DFBAD19D}" presName="spNode" presStyleCnt="0"/>
      <dgm:spPr/>
    </dgm:pt>
    <dgm:pt modelId="{82A69B6D-723A-4B76-925F-B157F1B510EF}" type="pres">
      <dgm:prSet presAssocID="{66CC74E1-60C8-431E-AD6B-4B893224F2E8}" presName="sibTrans" presStyleLbl="sibTrans1D1" presStyleIdx="4" presStyleCnt="6"/>
      <dgm:spPr/>
      <dgm:t>
        <a:bodyPr/>
        <a:lstStyle/>
        <a:p>
          <a:endParaRPr lang="en-US"/>
        </a:p>
      </dgm:t>
    </dgm:pt>
    <dgm:pt modelId="{EDCB6A9B-C30D-4CA9-B6D8-B58202AE18A5}" type="pres">
      <dgm:prSet presAssocID="{8CFA5214-2CA7-4ACD-BACD-CBE2C00EE31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FD263B-113B-4C14-8B9F-60692161EDD6}" type="pres">
      <dgm:prSet presAssocID="{8CFA5214-2CA7-4ACD-BACD-CBE2C00EE31A}" presName="spNode" presStyleCnt="0"/>
      <dgm:spPr/>
    </dgm:pt>
    <dgm:pt modelId="{AFD48329-B0BA-4E6F-A484-541004953265}" type="pres">
      <dgm:prSet presAssocID="{4F550F2C-C0D4-45A5-9937-DEFF2F3F3167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7FB2A888-C40A-4EF9-9DC0-3C8D44568A0B}" type="presOf" srcId="{6391075D-FD5A-4B32-BB31-1DE6B0C0B1DB}" destId="{2BE7C394-4735-4B6A-970B-801513F09252}" srcOrd="0" destOrd="0" presId="urn:microsoft.com/office/officeart/2005/8/layout/cycle5"/>
    <dgm:cxn modelId="{AEA6F9CF-F1A9-42EF-94D3-02F6B67AC12F}" srcId="{866FC40E-6764-48A1-81FF-5AFD09F27AFE}" destId="{66DA6D53-1F12-436F-ACD9-8FC9AE07E511}" srcOrd="3" destOrd="0" parTransId="{6A4C8F9A-E9D6-4C2B-9DAA-FB96D66FE7B8}" sibTransId="{6391075D-FD5A-4B32-BB31-1DE6B0C0B1DB}"/>
    <dgm:cxn modelId="{33276931-C43F-4F7B-9E15-9452D535D6A0}" type="presOf" srcId="{F0A73185-25D3-4136-8480-4EFCF28550FC}" destId="{FE634078-6A1E-41F2-BB6A-4F13F6547682}" srcOrd="0" destOrd="0" presId="urn:microsoft.com/office/officeart/2005/8/layout/cycle5"/>
    <dgm:cxn modelId="{2CBACCCD-F2A7-4815-8D7F-C920793907CD}" srcId="{866FC40E-6764-48A1-81FF-5AFD09F27AFE}" destId="{5CC663B0-4641-490C-817D-9807DFBAD19D}" srcOrd="4" destOrd="0" parTransId="{5E775FC9-5439-4B64-BC00-19FB367565E0}" sibTransId="{66CC74E1-60C8-431E-AD6B-4B893224F2E8}"/>
    <dgm:cxn modelId="{9C30661E-EAE5-405D-ABAA-A9ED68582330}" type="presOf" srcId="{AE7A2349-257C-4A65-B3D3-87698D89A68A}" destId="{13341EB8-351B-46FF-B157-AEE4203E3657}" srcOrd="0" destOrd="0" presId="urn:microsoft.com/office/officeart/2005/8/layout/cycle5"/>
    <dgm:cxn modelId="{10AD0F82-93FD-413E-B59D-55A72F753A0E}" type="presOf" srcId="{66CC74E1-60C8-431E-AD6B-4B893224F2E8}" destId="{82A69B6D-723A-4B76-925F-B157F1B510EF}" srcOrd="0" destOrd="0" presId="urn:microsoft.com/office/officeart/2005/8/layout/cycle5"/>
    <dgm:cxn modelId="{01DB83BB-76C3-441E-BDCB-B6150A113E01}" type="presOf" srcId="{4F550F2C-C0D4-45A5-9937-DEFF2F3F3167}" destId="{AFD48329-B0BA-4E6F-A484-541004953265}" srcOrd="0" destOrd="0" presId="urn:microsoft.com/office/officeart/2005/8/layout/cycle5"/>
    <dgm:cxn modelId="{B0178331-44A2-4375-BE31-3C33C0A6F08C}" srcId="{866FC40E-6764-48A1-81FF-5AFD09F27AFE}" destId="{F567B9F0-F501-44FC-9965-076E4F044A2A}" srcOrd="1" destOrd="0" parTransId="{DD1739DA-2C50-4F56-BCF5-8DF74F386E33}" sibTransId="{6F06C711-B2D3-4CFE-9760-FEBF583B7132}"/>
    <dgm:cxn modelId="{91F7FB31-5B4B-47BE-8024-9DA43AA466A9}" srcId="{866FC40E-6764-48A1-81FF-5AFD09F27AFE}" destId="{AE7A2349-257C-4A65-B3D3-87698D89A68A}" srcOrd="2" destOrd="0" parTransId="{5B2F54BD-8AA8-4BA0-B7A9-A2D5A41F5EF0}" sibTransId="{ED552620-E958-409F-ABB9-BDE9E12F22DC}"/>
    <dgm:cxn modelId="{E35B0E28-A1C9-4D3D-AC52-FF88C3B07D76}" srcId="{866FC40E-6764-48A1-81FF-5AFD09F27AFE}" destId="{8C0F8D80-3CE2-4B92-A622-366E80F19042}" srcOrd="0" destOrd="0" parTransId="{F38FE9E5-2C40-410E-A25F-4D8AB0A712F9}" sibTransId="{F0A73185-25D3-4136-8480-4EFCF28550FC}"/>
    <dgm:cxn modelId="{DD391463-4543-44CE-90B1-EE6DBE19A646}" type="presOf" srcId="{866FC40E-6764-48A1-81FF-5AFD09F27AFE}" destId="{FF840032-D389-4C8B-93A7-5D655CE4FCB2}" srcOrd="0" destOrd="0" presId="urn:microsoft.com/office/officeart/2005/8/layout/cycle5"/>
    <dgm:cxn modelId="{CFAD4287-3725-44B4-AE5E-FD6F9FD5FC09}" type="presOf" srcId="{ED552620-E958-409F-ABB9-BDE9E12F22DC}" destId="{34BF6687-A80D-4C0A-821A-E267C03A30A0}" srcOrd="0" destOrd="0" presId="urn:microsoft.com/office/officeart/2005/8/layout/cycle5"/>
    <dgm:cxn modelId="{DD280031-AC33-44EC-8D8F-981AB6D489B0}" type="presOf" srcId="{5CC663B0-4641-490C-817D-9807DFBAD19D}" destId="{3B1865BF-71E5-4A15-BF4F-4791F8C8EF59}" srcOrd="0" destOrd="0" presId="urn:microsoft.com/office/officeart/2005/8/layout/cycle5"/>
    <dgm:cxn modelId="{6E162B09-22D3-4119-85B6-4A4A78E44EF9}" type="presOf" srcId="{8CFA5214-2CA7-4ACD-BACD-CBE2C00EE31A}" destId="{EDCB6A9B-C30D-4CA9-B6D8-B58202AE18A5}" srcOrd="0" destOrd="0" presId="urn:microsoft.com/office/officeart/2005/8/layout/cycle5"/>
    <dgm:cxn modelId="{DE431DE1-E594-47ED-83EF-29BDC1A8E036}" srcId="{866FC40E-6764-48A1-81FF-5AFD09F27AFE}" destId="{8CFA5214-2CA7-4ACD-BACD-CBE2C00EE31A}" srcOrd="5" destOrd="0" parTransId="{3BCF2581-7BF0-434F-B455-EF5F410E68FB}" sibTransId="{4F550F2C-C0D4-45A5-9937-DEFF2F3F3167}"/>
    <dgm:cxn modelId="{19892599-E061-4431-A9A1-FE05300E1D62}" type="presOf" srcId="{8C0F8D80-3CE2-4B92-A622-366E80F19042}" destId="{4DE63C66-51B3-4170-855E-F379553FFAFB}" srcOrd="0" destOrd="0" presId="urn:microsoft.com/office/officeart/2005/8/layout/cycle5"/>
    <dgm:cxn modelId="{AEF419F8-E653-4D79-9DFD-77E5213F9F89}" type="presOf" srcId="{66DA6D53-1F12-436F-ACD9-8FC9AE07E511}" destId="{C9A6B18A-0780-4E9A-87D7-1C4C77E7E082}" srcOrd="0" destOrd="0" presId="urn:microsoft.com/office/officeart/2005/8/layout/cycle5"/>
    <dgm:cxn modelId="{872B7368-9C49-49C2-A03A-39BE516FDA63}" type="presOf" srcId="{6F06C711-B2D3-4CFE-9760-FEBF583B7132}" destId="{AEE8FE2C-81C8-4722-B04F-A3C5C17B0273}" srcOrd="0" destOrd="0" presId="urn:microsoft.com/office/officeart/2005/8/layout/cycle5"/>
    <dgm:cxn modelId="{77CA66AF-AEFF-4B23-B76A-68627061121F}" type="presOf" srcId="{F567B9F0-F501-44FC-9965-076E4F044A2A}" destId="{DBA7335D-CE91-44C3-AC23-84DFC556F6AA}" srcOrd="0" destOrd="0" presId="urn:microsoft.com/office/officeart/2005/8/layout/cycle5"/>
    <dgm:cxn modelId="{711F7924-49E7-477C-8549-C6C0827208CC}" type="presParOf" srcId="{FF840032-D389-4C8B-93A7-5D655CE4FCB2}" destId="{4DE63C66-51B3-4170-855E-F379553FFAFB}" srcOrd="0" destOrd="0" presId="urn:microsoft.com/office/officeart/2005/8/layout/cycle5"/>
    <dgm:cxn modelId="{959C4958-C0B9-454C-90A3-A5D649AE4148}" type="presParOf" srcId="{FF840032-D389-4C8B-93A7-5D655CE4FCB2}" destId="{AF639DA0-E205-42FE-A7A3-80179AE09ED3}" srcOrd="1" destOrd="0" presId="urn:microsoft.com/office/officeart/2005/8/layout/cycle5"/>
    <dgm:cxn modelId="{90F4E75D-16CE-4A59-A51B-4E5E1FB2B310}" type="presParOf" srcId="{FF840032-D389-4C8B-93A7-5D655CE4FCB2}" destId="{FE634078-6A1E-41F2-BB6A-4F13F6547682}" srcOrd="2" destOrd="0" presId="urn:microsoft.com/office/officeart/2005/8/layout/cycle5"/>
    <dgm:cxn modelId="{48BA3B2A-6F6E-4638-A1DF-F03D746B8ACC}" type="presParOf" srcId="{FF840032-D389-4C8B-93A7-5D655CE4FCB2}" destId="{DBA7335D-CE91-44C3-AC23-84DFC556F6AA}" srcOrd="3" destOrd="0" presId="urn:microsoft.com/office/officeart/2005/8/layout/cycle5"/>
    <dgm:cxn modelId="{9E0A377F-A7C1-4D69-B1A3-A3F235CDC892}" type="presParOf" srcId="{FF840032-D389-4C8B-93A7-5D655CE4FCB2}" destId="{60421421-346A-4CAF-B70F-D774313AE145}" srcOrd="4" destOrd="0" presId="urn:microsoft.com/office/officeart/2005/8/layout/cycle5"/>
    <dgm:cxn modelId="{04D614A5-034C-4D3B-9CDD-E56EFEC7F526}" type="presParOf" srcId="{FF840032-D389-4C8B-93A7-5D655CE4FCB2}" destId="{AEE8FE2C-81C8-4722-B04F-A3C5C17B0273}" srcOrd="5" destOrd="0" presId="urn:microsoft.com/office/officeart/2005/8/layout/cycle5"/>
    <dgm:cxn modelId="{32698FEA-F702-45F1-B163-D50C4E7FE632}" type="presParOf" srcId="{FF840032-D389-4C8B-93A7-5D655CE4FCB2}" destId="{13341EB8-351B-46FF-B157-AEE4203E3657}" srcOrd="6" destOrd="0" presId="urn:microsoft.com/office/officeart/2005/8/layout/cycle5"/>
    <dgm:cxn modelId="{E21140AF-C828-483B-9783-3F9346DBA1A0}" type="presParOf" srcId="{FF840032-D389-4C8B-93A7-5D655CE4FCB2}" destId="{BDEE0077-CD07-4818-8F33-455709C65062}" srcOrd="7" destOrd="0" presId="urn:microsoft.com/office/officeart/2005/8/layout/cycle5"/>
    <dgm:cxn modelId="{1EC364B6-9CD4-453D-9F25-671CD8044F04}" type="presParOf" srcId="{FF840032-D389-4C8B-93A7-5D655CE4FCB2}" destId="{34BF6687-A80D-4C0A-821A-E267C03A30A0}" srcOrd="8" destOrd="0" presId="urn:microsoft.com/office/officeart/2005/8/layout/cycle5"/>
    <dgm:cxn modelId="{607B4941-59E7-4FB0-826E-E744742F9BA3}" type="presParOf" srcId="{FF840032-D389-4C8B-93A7-5D655CE4FCB2}" destId="{C9A6B18A-0780-4E9A-87D7-1C4C77E7E082}" srcOrd="9" destOrd="0" presId="urn:microsoft.com/office/officeart/2005/8/layout/cycle5"/>
    <dgm:cxn modelId="{9EB1A09F-F913-499B-8924-B4928CC54B3D}" type="presParOf" srcId="{FF840032-D389-4C8B-93A7-5D655CE4FCB2}" destId="{D48BFB8C-8ACA-413C-9A64-D8A1305C20CA}" srcOrd="10" destOrd="0" presId="urn:microsoft.com/office/officeart/2005/8/layout/cycle5"/>
    <dgm:cxn modelId="{5F7E3DA8-88C9-4642-915C-15869A1DBD0A}" type="presParOf" srcId="{FF840032-D389-4C8B-93A7-5D655CE4FCB2}" destId="{2BE7C394-4735-4B6A-970B-801513F09252}" srcOrd="11" destOrd="0" presId="urn:microsoft.com/office/officeart/2005/8/layout/cycle5"/>
    <dgm:cxn modelId="{1B75C94E-D2E8-4EE7-8769-2F78CB21C6F1}" type="presParOf" srcId="{FF840032-D389-4C8B-93A7-5D655CE4FCB2}" destId="{3B1865BF-71E5-4A15-BF4F-4791F8C8EF59}" srcOrd="12" destOrd="0" presId="urn:microsoft.com/office/officeart/2005/8/layout/cycle5"/>
    <dgm:cxn modelId="{391EFB66-9848-4FF5-B973-99DDFDB0E91E}" type="presParOf" srcId="{FF840032-D389-4C8B-93A7-5D655CE4FCB2}" destId="{DCC77B2A-48EB-458F-B21B-F1565195865E}" srcOrd="13" destOrd="0" presId="urn:microsoft.com/office/officeart/2005/8/layout/cycle5"/>
    <dgm:cxn modelId="{EBD8D0B2-AD31-465F-B951-6C53FEFB49C0}" type="presParOf" srcId="{FF840032-D389-4C8B-93A7-5D655CE4FCB2}" destId="{82A69B6D-723A-4B76-925F-B157F1B510EF}" srcOrd="14" destOrd="0" presId="urn:microsoft.com/office/officeart/2005/8/layout/cycle5"/>
    <dgm:cxn modelId="{BC9E92FB-A134-4086-AE55-D9BD694B7F10}" type="presParOf" srcId="{FF840032-D389-4C8B-93A7-5D655CE4FCB2}" destId="{EDCB6A9B-C30D-4CA9-B6D8-B58202AE18A5}" srcOrd="15" destOrd="0" presId="urn:microsoft.com/office/officeart/2005/8/layout/cycle5"/>
    <dgm:cxn modelId="{28199174-6A8E-46CC-8782-3A65F7E78472}" type="presParOf" srcId="{FF840032-D389-4C8B-93A7-5D655CE4FCB2}" destId="{FBFD263B-113B-4C14-8B9F-60692161EDD6}" srcOrd="16" destOrd="0" presId="urn:microsoft.com/office/officeart/2005/8/layout/cycle5"/>
    <dgm:cxn modelId="{67B3BC54-55C3-4498-A4EB-C74677729305}" type="presParOf" srcId="{FF840032-D389-4C8B-93A7-5D655CE4FCB2}" destId="{AFD48329-B0BA-4E6F-A484-541004953265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FC6853-27F8-4FF8-A544-58999AF6EABB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496F41-5415-4E94-8E7A-FC6A84450F25}">
      <dgm:prSet phldrT="[Text]"/>
      <dgm:spPr/>
      <dgm:t>
        <a:bodyPr/>
        <a:lstStyle/>
        <a:p>
          <a:r>
            <a:rPr lang="en-US" dirty="0" smtClean="0"/>
            <a:t>EHE Taskforce</a:t>
          </a:r>
          <a:endParaRPr lang="en-US" dirty="0"/>
        </a:p>
      </dgm:t>
    </dgm:pt>
    <dgm:pt modelId="{5F0121C4-D08F-4CED-AF34-8B79E2CC2856}" type="parTrans" cxnId="{CAF32975-CC91-4B1C-AF94-57D042105F42}">
      <dgm:prSet/>
      <dgm:spPr/>
      <dgm:t>
        <a:bodyPr/>
        <a:lstStyle/>
        <a:p>
          <a:endParaRPr lang="en-US"/>
        </a:p>
      </dgm:t>
    </dgm:pt>
    <dgm:pt modelId="{E264D1FF-4C48-4963-AC59-81BBB353265A}" type="sibTrans" cxnId="{CAF32975-CC91-4B1C-AF94-57D042105F42}">
      <dgm:prSet/>
      <dgm:spPr/>
      <dgm:t>
        <a:bodyPr/>
        <a:lstStyle/>
        <a:p>
          <a:endParaRPr lang="en-US"/>
        </a:p>
      </dgm:t>
    </dgm:pt>
    <dgm:pt modelId="{9E437D50-2EF1-4590-9C42-DE805F57F030}">
      <dgm:prSet phldrT="[Text]"/>
      <dgm:spPr/>
      <dgm:t>
        <a:bodyPr/>
        <a:lstStyle/>
        <a:p>
          <a:r>
            <a:rPr lang="en-US" dirty="0" smtClean="0"/>
            <a:t>EHE and Department Curriculum Leadership</a:t>
          </a:r>
          <a:endParaRPr lang="en-US" dirty="0"/>
        </a:p>
      </dgm:t>
    </dgm:pt>
    <dgm:pt modelId="{B9C8F65C-DAEE-4FA3-B1F8-161DCE151B39}" type="parTrans" cxnId="{0F0A34DB-9FA9-4899-9B6E-ECD40DCEFEBB}">
      <dgm:prSet/>
      <dgm:spPr/>
      <dgm:t>
        <a:bodyPr/>
        <a:lstStyle/>
        <a:p>
          <a:endParaRPr lang="en-US"/>
        </a:p>
      </dgm:t>
    </dgm:pt>
    <dgm:pt modelId="{468D8892-1C96-416D-8A8F-F55EEFF39A13}" type="sibTrans" cxnId="{0F0A34DB-9FA9-4899-9B6E-ECD40DCEFEBB}">
      <dgm:prSet/>
      <dgm:spPr/>
      <dgm:t>
        <a:bodyPr/>
        <a:lstStyle/>
        <a:p>
          <a:endParaRPr lang="en-US"/>
        </a:p>
      </dgm:t>
    </dgm:pt>
    <dgm:pt modelId="{C21E1CA8-8348-46D6-B974-E5BF9C2A1235}">
      <dgm:prSet phldrT="[Text]"/>
      <dgm:spPr/>
      <dgm:t>
        <a:bodyPr/>
        <a:lstStyle/>
        <a:p>
          <a:r>
            <a:rPr lang="en-US" dirty="0" smtClean="0"/>
            <a:t>EHE Office of Research, Innovation, and Collaboration (ORIC)</a:t>
          </a:r>
          <a:endParaRPr lang="en-US" dirty="0"/>
        </a:p>
      </dgm:t>
    </dgm:pt>
    <dgm:pt modelId="{58A83489-4E73-4DE0-80B0-F1488573D853}" type="parTrans" cxnId="{8CAD0E05-B071-4375-86F1-D6C7DF67A878}">
      <dgm:prSet/>
      <dgm:spPr/>
      <dgm:t>
        <a:bodyPr/>
        <a:lstStyle/>
        <a:p>
          <a:endParaRPr lang="en-US"/>
        </a:p>
      </dgm:t>
    </dgm:pt>
    <dgm:pt modelId="{BBED6AE2-61DD-40F2-9F8B-658BEAE62AF7}" type="sibTrans" cxnId="{8CAD0E05-B071-4375-86F1-D6C7DF67A878}">
      <dgm:prSet/>
      <dgm:spPr/>
      <dgm:t>
        <a:bodyPr/>
        <a:lstStyle/>
        <a:p>
          <a:endParaRPr lang="en-US"/>
        </a:p>
      </dgm:t>
    </dgm:pt>
    <dgm:pt modelId="{E3EE4198-3007-47C3-AE79-BA411345C817}">
      <dgm:prSet phldrT="[Text]"/>
      <dgm:spPr/>
      <dgm:t>
        <a:bodyPr/>
        <a:lstStyle/>
        <a:p>
          <a:r>
            <a:rPr lang="en-US" dirty="0" smtClean="0"/>
            <a:t>EHE Office of Academic Affairs</a:t>
          </a:r>
          <a:endParaRPr lang="en-US" dirty="0"/>
        </a:p>
      </dgm:t>
    </dgm:pt>
    <dgm:pt modelId="{90FBFF25-5551-464D-80F1-F745FFA62DA9}" type="parTrans" cxnId="{3104DE3C-E2C8-4360-9663-6486A52C7A97}">
      <dgm:prSet/>
      <dgm:spPr/>
      <dgm:t>
        <a:bodyPr/>
        <a:lstStyle/>
        <a:p>
          <a:endParaRPr lang="en-US"/>
        </a:p>
      </dgm:t>
    </dgm:pt>
    <dgm:pt modelId="{E836C145-D668-4682-BDAE-3AD9FDE7094E}" type="sibTrans" cxnId="{3104DE3C-E2C8-4360-9663-6486A52C7A97}">
      <dgm:prSet/>
      <dgm:spPr/>
      <dgm:t>
        <a:bodyPr/>
        <a:lstStyle/>
        <a:p>
          <a:endParaRPr lang="en-US"/>
        </a:p>
      </dgm:t>
    </dgm:pt>
    <dgm:pt modelId="{4993ED11-88A7-41D9-B440-25F3DD7DF447}">
      <dgm:prSet phldrT="[Text]"/>
      <dgm:spPr/>
      <dgm:t>
        <a:bodyPr/>
        <a:lstStyle/>
        <a:p>
          <a:r>
            <a:rPr lang="en-US" dirty="0" smtClean="0"/>
            <a:t>EHE Office of Faculty Affairs</a:t>
          </a:r>
          <a:endParaRPr lang="en-US" dirty="0"/>
        </a:p>
      </dgm:t>
    </dgm:pt>
    <dgm:pt modelId="{E26BED2D-7B28-490C-A505-D15C63718B2B}" type="parTrans" cxnId="{0BD54C9D-F1C4-4656-B3D7-E6D1181EF52C}">
      <dgm:prSet/>
      <dgm:spPr/>
      <dgm:t>
        <a:bodyPr/>
        <a:lstStyle/>
        <a:p>
          <a:endParaRPr lang="en-US"/>
        </a:p>
      </dgm:t>
    </dgm:pt>
    <dgm:pt modelId="{160932DD-1D8E-452E-B913-A809D2685269}" type="sibTrans" cxnId="{0BD54C9D-F1C4-4656-B3D7-E6D1181EF52C}">
      <dgm:prSet/>
      <dgm:spPr/>
      <dgm:t>
        <a:bodyPr/>
        <a:lstStyle/>
        <a:p>
          <a:endParaRPr lang="en-US"/>
        </a:p>
      </dgm:t>
    </dgm:pt>
    <dgm:pt modelId="{0527820B-EEE4-4E1A-8A5F-861C6C08757F}">
      <dgm:prSet phldrT="[Text]"/>
      <dgm:spPr/>
      <dgm:t>
        <a:bodyPr/>
        <a:lstStyle/>
        <a:p>
          <a:r>
            <a:rPr lang="en-US" dirty="0" smtClean="0"/>
            <a:t>OSU  Recruitment, Admissions, and Exploration Stakeholders</a:t>
          </a:r>
          <a:endParaRPr lang="en-US" dirty="0"/>
        </a:p>
      </dgm:t>
    </dgm:pt>
    <dgm:pt modelId="{AEA0671C-BF12-4404-95D7-EFF119E6B8D3}" type="parTrans" cxnId="{D7A2650B-3B90-4BC6-B7A4-7A41B692CBE5}">
      <dgm:prSet/>
      <dgm:spPr/>
      <dgm:t>
        <a:bodyPr/>
        <a:lstStyle/>
        <a:p>
          <a:endParaRPr lang="en-US"/>
        </a:p>
      </dgm:t>
    </dgm:pt>
    <dgm:pt modelId="{BB05D5A8-3F5C-40EA-9DBE-DDDAC1342F16}" type="sibTrans" cxnId="{D7A2650B-3B90-4BC6-B7A4-7A41B692CBE5}">
      <dgm:prSet/>
      <dgm:spPr/>
      <dgm:t>
        <a:bodyPr/>
        <a:lstStyle/>
        <a:p>
          <a:endParaRPr lang="en-US"/>
        </a:p>
      </dgm:t>
    </dgm:pt>
    <dgm:pt modelId="{07E44EEB-2479-4E03-91B0-BC71F539EB2E}">
      <dgm:prSet phldrT="[Text]"/>
      <dgm:spPr/>
      <dgm:t>
        <a:bodyPr/>
        <a:lstStyle/>
        <a:p>
          <a:r>
            <a:rPr lang="en-US" dirty="0" smtClean="0"/>
            <a:t>EHE MARCOM</a:t>
          </a:r>
          <a:endParaRPr lang="en-US" dirty="0"/>
        </a:p>
      </dgm:t>
    </dgm:pt>
    <dgm:pt modelId="{97796E6D-76CB-4F2E-BF3E-99C053F26961}" type="parTrans" cxnId="{A0470EC7-E6B5-4E07-800F-206D6962C2F9}">
      <dgm:prSet/>
      <dgm:spPr/>
      <dgm:t>
        <a:bodyPr/>
        <a:lstStyle/>
        <a:p>
          <a:endParaRPr lang="en-US"/>
        </a:p>
      </dgm:t>
    </dgm:pt>
    <dgm:pt modelId="{0D43FE1A-A198-4EC7-A160-FDE6792A0DC5}" type="sibTrans" cxnId="{A0470EC7-E6B5-4E07-800F-206D6962C2F9}">
      <dgm:prSet/>
      <dgm:spPr/>
      <dgm:t>
        <a:bodyPr/>
        <a:lstStyle/>
        <a:p>
          <a:endParaRPr lang="en-US"/>
        </a:p>
      </dgm:t>
    </dgm:pt>
    <dgm:pt modelId="{ED1898F6-6BCC-4A77-83D5-F74603DD1B26}">
      <dgm:prSet phldrT="[Text]"/>
      <dgm:spPr/>
      <dgm:t>
        <a:bodyPr/>
        <a:lstStyle/>
        <a:p>
          <a:r>
            <a:rPr lang="en-US" dirty="0" smtClean="0"/>
            <a:t>OAA University Administration</a:t>
          </a:r>
          <a:endParaRPr lang="en-US" dirty="0"/>
        </a:p>
      </dgm:t>
    </dgm:pt>
    <dgm:pt modelId="{462B9B5D-B12A-48DC-8F12-880A1F9F0AC8}" type="parTrans" cxnId="{1BE07935-6451-49ED-B63C-9EBE957D9377}">
      <dgm:prSet/>
      <dgm:spPr/>
      <dgm:t>
        <a:bodyPr/>
        <a:lstStyle/>
        <a:p>
          <a:endParaRPr lang="en-US"/>
        </a:p>
      </dgm:t>
    </dgm:pt>
    <dgm:pt modelId="{4A799759-8CD8-4083-A62E-E698F5ACA40C}" type="sibTrans" cxnId="{1BE07935-6451-49ED-B63C-9EBE957D9377}">
      <dgm:prSet/>
      <dgm:spPr/>
      <dgm:t>
        <a:bodyPr/>
        <a:lstStyle/>
        <a:p>
          <a:endParaRPr lang="en-US"/>
        </a:p>
      </dgm:t>
    </dgm:pt>
    <dgm:pt modelId="{F87BBC4B-AB31-4C10-80E0-BAC626E25C0C}">
      <dgm:prSet phldrT="[Text]"/>
      <dgm:spPr/>
      <dgm:t>
        <a:bodyPr/>
        <a:lstStyle/>
        <a:p>
          <a:r>
            <a:rPr lang="en-US" smtClean="0"/>
            <a:t>EHE Fiscal</a:t>
          </a:r>
          <a:endParaRPr lang="en-US" dirty="0"/>
        </a:p>
      </dgm:t>
    </dgm:pt>
    <dgm:pt modelId="{71285198-2D65-4FBE-A81C-83FBBBDE8C8E}" type="parTrans" cxnId="{63443E45-24EA-4563-B050-D56EA343E1A6}">
      <dgm:prSet/>
      <dgm:spPr/>
      <dgm:t>
        <a:bodyPr/>
        <a:lstStyle/>
        <a:p>
          <a:endParaRPr lang="en-US"/>
        </a:p>
      </dgm:t>
    </dgm:pt>
    <dgm:pt modelId="{A6E0EB98-720D-414A-B0D1-A52634C5C54A}" type="sibTrans" cxnId="{63443E45-24EA-4563-B050-D56EA343E1A6}">
      <dgm:prSet/>
      <dgm:spPr/>
      <dgm:t>
        <a:bodyPr/>
        <a:lstStyle/>
        <a:p>
          <a:endParaRPr lang="en-US"/>
        </a:p>
      </dgm:t>
    </dgm:pt>
    <dgm:pt modelId="{04E29B3F-57B4-4997-96F9-334A5331AC80}">
      <dgm:prSet phldrT="[Text]"/>
      <dgm:spPr/>
      <dgm:t>
        <a:bodyPr/>
        <a:lstStyle/>
        <a:p>
          <a:r>
            <a:rPr lang="en-US" dirty="0" smtClean="0"/>
            <a:t>OSU Regional Campuses</a:t>
          </a:r>
          <a:endParaRPr lang="en-US" dirty="0"/>
        </a:p>
      </dgm:t>
    </dgm:pt>
    <dgm:pt modelId="{23209EAE-8BCB-489B-BF54-AB3F6BCF69A6}" type="parTrans" cxnId="{3AE8CD65-6CC0-4E05-B837-A675BD8DFD05}">
      <dgm:prSet/>
      <dgm:spPr/>
      <dgm:t>
        <a:bodyPr/>
        <a:lstStyle/>
        <a:p>
          <a:endParaRPr lang="en-US"/>
        </a:p>
      </dgm:t>
    </dgm:pt>
    <dgm:pt modelId="{A385AB24-E80E-4F63-A0A2-3BF388845D14}" type="sibTrans" cxnId="{3AE8CD65-6CC0-4E05-B837-A675BD8DFD05}">
      <dgm:prSet/>
      <dgm:spPr/>
      <dgm:t>
        <a:bodyPr/>
        <a:lstStyle/>
        <a:p>
          <a:endParaRPr lang="en-US"/>
        </a:p>
      </dgm:t>
    </dgm:pt>
    <dgm:pt modelId="{A37ABB42-93BF-47FC-8B86-FB1275D0A58B}" type="pres">
      <dgm:prSet presAssocID="{52FC6853-27F8-4FF8-A544-58999AF6EAB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E5245B-8FA5-40AF-AE7A-D636780624CF}" type="pres">
      <dgm:prSet presAssocID="{7C496F41-5415-4E94-8E7A-FC6A84450F25}" presName="centerShape" presStyleLbl="node0" presStyleIdx="0" presStyleCnt="1"/>
      <dgm:spPr/>
      <dgm:t>
        <a:bodyPr/>
        <a:lstStyle/>
        <a:p>
          <a:endParaRPr lang="en-US"/>
        </a:p>
      </dgm:t>
    </dgm:pt>
    <dgm:pt modelId="{DCDDE8BC-3F36-4F82-80C3-198A58C00A3F}" type="pres">
      <dgm:prSet presAssocID="{462B9B5D-B12A-48DC-8F12-880A1F9F0AC8}" presName="Name9" presStyleLbl="parChTrans1D2" presStyleIdx="0" presStyleCnt="9"/>
      <dgm:spPr/>
      <dgm:t>
        <a:bodyPr/>
        <a:lstStyle/>
        <a:p>
          <a:endParaRPr lang="en-US"/>
        </a:p>
      </dgm:t>
    </dgm:pt>
    <dgm:pt modelId="{BD8DD27F-933A-4107-84FB-33E4C6359406}" type="pres">
      <dgm:prSet presAssocID="{462B9B5D-B12A-48DC-8F12-880A1F9F0AC8}" presName="connTx" presStyleLbl="parChTrans1D2" presStyleIdx="0" presStyleCnt="9"/>
      <dgm:spPr/>
      <dgm:t>
        <a:bodyPr/>
        <a:lstStyle/>
        <a:p>
          <a:endParaRPr lang="en-US"/>
        </a:p>
      </dgm:t>
    </dgm:pt>
    <dgm:pt modelId="{260BCC00-EEDA-4174-9F8A-44451399ED69}" type="pres">
      <dgm:prSet presAssocID="{ED1898F6-6BCC-4A77-83D5-F74603DD1B26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372E79-92E0-4113-A761-E416DDFA6C39}" type="pres">
      <dgm:prSet presAssocID="{B9C8F65C-DAEE-4FA3-B1F8-161DCE151B39}" presName="Name9" presStyleLbl="parChTrans1D2" presStyleIdx="1" presStyleCnt="9"/>
      <dgm:spPr/>
      <dgm:t>
        <a:bodyPr/>
        <a:lstStyle/>
        <a:p>
          <a:endParaRPr lang="en-US"/>
        </a:p>
      </dgm:t>
    </dgm:pt>
    <dgm:pt modelId="{8E515B43-DFE1-46EA-AF33-A759F0EB6786}" type="pres">
      <dgm:prSet presAssocID="{B9C8F65C-DAEE-4FA3-B1F8-161DCE151B39}" presName="connTx" presStyleLbl="parChTrans1D2" presStyleIdx="1" presStyleCnt="9"/>
      <dgm:spPr/>
      <dgm:t>
        <a:bodyPr/>
        <a:lstStyle/>
        <a:p>
          <a:endParaRPr lang="en-US"/>
        </a:p>
      </dgm:t>
    </dgm:pt>
    <dgm:pt modelId="{33C3114A-87E3-4AC8-8B49-E935F2BFEC06}" type="pres">
      <dgm:prSet presAssocID="{9E437D50-2EF1-4590-9C42-DE805F57F030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11524A-CF2E-45E0-A1DA-3FB34208DA7A}" type="pres">
      <dgm:prSet presAssocID="{58A83489-4E73-4DE0-80B0-F1488573D853}" presName="Name9" presStyleLbl="parChTrans1D2" presStyleIdx="2" presStyleCnt="9"/>
      <dgm:spPr/>
      <dgm:t>
        <a:bodyPr/>
        <a:lstStyle/>
        <a:p>
          <a:endParaRPr lang="en-US"/>
        </a:p>
      </dgm:t>
    </dgm:pt>
    <dgm:pt modelId="{B0C9A99A-9C33-4D85-99F9-C41FF460708E}" type="pres">
      <dgm:prSet presAssocID="{58A83489-4E73-4DE0-80B0-F1488573D853}" presName="connTx" presStyleLbl="parChTrans1D2" presStyleIdx="2" presStyleCnt="9"/>
      <dgm:spPr/>
      <dgm:t>
        <a:bodyPr/>
        <a:lstStyle/>
        <a:p>
          <a:endParaRPr lang="en-US"/>
        </a:p>
      </dgm:t>
    </dgm:pt>
    <dgm:pt modelId="{38A5FC38-5F26-4BE2-9832-7D66E8C30305}" type="pres">
      <dgm:prSet presAssocID="{C21E1CA8-8348-46D6-B974-E5BF9C2A1235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B3879E-04E4-473B-8E6C-219F48E200CA}" type="pres">
      <dgm:prSet presAssocID="{E26BED2D-7B28-490C-A505-D15C63718B2B}" presName="Name9" presStyleLbl="parChTrans1D2" presStyleIdx="3" presStyleCnt="9"/>
      <dgm:spPr/>
      <dgm:t>
        <a:bodyPr/>
        <a:lstStyle/>
        <a:p>
          <a:endParaRPr lang="en-US"/>
        </a:p>
      </dgm:t>
    </dgm:pt>
    <dgm:pt modelId="{221254C2-EDDE-4E8A-9C44-EC77D95806E8}" type="pres">
      <dgm:prSet presAssocID="{E26BED2D-7B28-490C-A505-D15C63718B2B}" presName="connTx" presStyleLbl="parChTrans1D2" presStyleIdx="3" presStyleCnt="9"/>
      <dgm:spPr/>
      <dgm:t>
        <a:bodyPr/>
        <a:lstStyle/>
        <a:p>
          <a:endParaRPr lang="en-US"/>
        </a:p>
      </dgm:t>
    </dgm:pt>
    <dgm:pt modelId="{1D148F6B-07EC-4495-81E4-2163733EA3A3}" type="pres">
      <dgm:prSet presAssocID="{4993ED11-88A7-41D9-B440-25F3DD7DF447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F22E2A-C55D-4976-8E4F-AC83B610AF61}" type="pres">
      <dgm:prSet presAssocID="{90FBFF25-5551-464D-80F1-F745FFA62DA9}" presName="Name9" presStyleLbl="parChTrans1D2" presStyleIdx="4" presStyleCnt="9"/>
      <dgm:spPr/>
      <dgm:t>
        <a:bodyPr/>
        <a:lstStyle/>
        <a:p>
          <a:endParaRPr lang="en-US"/>
        </a:p>
      </dgm:t>
    </dgm:pt>
    <dgm:pt modelId="{6CA0659D-1DB8-4B05-A5A0-61A79FB9CDF6}" type="pres">
      <dgm:prSet presAssocID="{90FBFF25-5551-464D-80F1-F745FFA62DA9}" presName="connTx" presStyleLbl="parChTrans1D2" presStyleIdx="4" presStyleCnt="9"/>
      <dgm:spPr/>
      <dgm:t>
        <a:bodyPr/>
        <a:lstStyle/>
        <a:p>
          <a:endParaRPr lang="en-US"/>
        </a:p>
      </dgm:t>
    </dgm:pt>
    <dgm:pt modelId="{73DABBD5-D208-48F1-8B24-35F4F17EE902}" type="pres">
      <dgm:prSet presAssocID="{E3EE4198-3007-47C3-AE79-BA411345C817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231EBB-4E9E-44B9-B159-AB26232CDE65}" type="pres">
      <dgm:prSet presAssocID="{71285198-2D65-4FBE-A81C-83FBBBDE8C8E}" presName="Name9" presStyleLbl="parChTrans1D2" presStyleIdx="5" presStyleCnt="9"/>
      <dgm:spPr/>
      <dgm:t>
        <a:bodyPr/>
        <a:lstStyle/>
        <a:p>
          <a:endParaRPr lang="en-US"/>
        </a:p>
      </dgm:t>
    </dgm:pt>
    <dgm:pt modelId="{3BCE1A97-F4D4-4DB1-BB66-47E91BFB8A5E}" type="pres">
      <dgm:prSet presAssocID="{71285198-2D65-4FBE-A81C-83FBBBDE8C8E}" presName="connTx" presStyleLbl="parChTrans1D2" presStyleIdx="5" presStyleCnt="9"/>
      <dgm:spPr/>
      <dgm:t>
        <a:bodyPr/>
        <a:lstStyle/>
        <a:p>
          <a:endParaRPr lang="en-US"/>
        </a:p>
      </dgm:t>
    </dgm:pt>
    <dgm:pt modelId="{BDAD5B77-95E1-44BA-BD80-B1D8C5A1677A}" type="pres">
      <dgm:prSet presAssocID="{F87BBC4B-AB31-4C10-80E0-BAC626E25C0C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6D0D11-ABB5-4269-8C74-F326FCF3D9BC}" type="pres">
      <dgm:prSet presAssocID="{97796E6D-76CB-4F2E-BF3E-99C053F26961}" presName="Name9" presStyleLbl="parChTrans1D2" presStyleIdx="6" presStyleCnt="9"/>
      <dgm:spPr/>
      <dgm:t>
        <a:bodyPr/>
        <a:lstStyle/>
        <a:p>
          <a:endParaRPr lang="en-US"/>
        </a:p>
      </dgm:t>
    </dgm:pt>
    <dgm:pt modelId="{64249FDE-2FED-452E-96C6-1F29AD83D436}" type="pres">
      <dgm:prSet presAssocID="{97796E6D-76CB-4F2E-BF3E-99C053F26961}" presName="connTx" presStyleLbl="parChTrans1D2" presStyleIdx="6" presStyleCnt="9"/>
      <dgm:spPr/>
      <dgm:t>
        <a:bodyPr/>
        <a:lstStyle/>
        <a:p>
          <a:endParaRPr lang="en-US"/>
        </a:p>
      </dgm:t>
    </dgm:pt>
    <dgm:pt modelId="{FCAE6E31-B3CA-413A-8D4E-3A08AB300F65}" type="pres">
      <dgm:prSet presAssocID="{07E44EEB-2479-4E03-91B0-BC71F539EB2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3CD2C2-8E6D-4FD5-8B57-C09C3A893062}" type="pres">
      <dgm:prSet presAssocID="{AEA0671C-BF12-4404-95D7-EFF119E6B8D3}" presName="Name9" presStyleLbl="parChTrans1D2" presStyleIdx="7" presStyleCnt="9"/>
      <dgm:spPr/>
      <dgm:t>
        <a:bodyPr/>
        <a:lstStyle/>
        <a:p>
          <a:endParaRPr lang="en-US"/>
        </a:p>
      </dgm:t>
    </dgm:pt>
    <dgm:pt modelId="{2B5F7938-455C-4CA5-9649-6FAF1EA771FB}" type="pres">
      <dgm:prSet presAssocID="{AEA0671C-BF12-4404-95D7-EFF119E6B8D3}" presName="connTx" presStyleLbl="parChTrans1D2" presStyleIdx="7" presStyleCnt="9"/>
      <dgm:spPr/>
      <dgm:t>
        <a:bodyPr/>
        <a:lstStyle/>
        <a:p>
          <a:endParaRPr lang="en-US"/>
        </a:p>
      </dgm:t>
    </dgm:pt>
    <dgm:pt modelId="{35B909DC-08BB-439C-95F8-120025D3C853}" type="pres">
      <dgm:prSet presAssocID="{0527820B-EEE4-4E1A-8A5F-861C6C08757F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C6F9C3-4E00-4027-ABA0-92F241651EB4}" type="pres">
      <dgm:prSet presAssocID="{23209EAE-8BCB-489B-BF54-AB3F6BCF69A6}" presName="Name9" presStyleLbl="parChTrans1D2" presStyleIdx="8" presStyleCnt="9"/>
      <dgm:spPr/>
      <dgm:t>
        <a:bodyPr/>
        <a:lstStyle/>
        <a:p>
          <a:endParaRPr lang="en-US"/>
        </a:p>
      </dgm:t>
    </dgm:pt>
    <dgm:pt modelId="{DD319CED-493A-47E0-AB70-BA48BE8E749B}" type="pres">
      <dgm:prSet presAssocID="{23209EAE-8BCB-489B-BF54-AB3F6BCF69A6}" presName="connTx" presStyleLbl="parChTrans1D2" presStyleIdx="8" presStyleCnt="9"/>
      <dgm:spPr/>
      <dgm:t>
        <a:bodyPr/>
        <a:lstStyle/>
        <a:p>
          <a:endParaRPr lang="en-US"/>
        </a:p>
      </dgm:t>
    </dgm:pt>
    <dgm:pt modelId="{05DEC844-7348-4D38-9A53-DF77F9204ED2}" type="pres">
      <dgm:prSet presAssocID="{04E29B3F-57B4-4997-96F9-334A5331AC80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060EE2-1EEF-4479-BD78-497105434BFA}" type="presOf" srcId="{9E437D50-2EF1-4590-9C42-DE805F57F030}" destId="{33C3114A-87E3-4AC8-8B49-E935F2BFEC06}" srcOrd="0" destOrd="0" presId="urn:microsoft.com/office/officeart/2005/8/layout/radial1"/>
    <dgm:cxn modelId="{81EFAADE-325A-43B3-8656-09087D2677C6}" type="presOf" srcId="{58A83489-4E73-4DE0-80B0-F1488573D853}" destId="{0B11524A-CF2E-45E0-A1DA-3FB34208DA7A}" srcOrd="0" destOrd="0" presId="urn:microsoft.com/office/officeart/2005/8/layout/radial1"/>
    <dgm:cxn modelId="{3AE8CD65-6CC0-4E05-B837-A675BD8DFD05}" srcId="{7C496F41-5415-4E94-8E7A-FC6A84450F25}" destId="{04E29B3F-57B4-4997-96F9-334A5331AC80}" srcOrd="8" destOrd="0" parTransId="{23209EAE-8BCB-489B-BF54-AB3F6BCF69A6}" sibTransId="{A385AB24-E80E-4F63-A0A2-3BF388845D14}"/>
    <dgm:cxn modelId="{BBD13695-C292-45A4-B728-7E60E2D8ACCB}" type="presOf" srcId="{C21E1CA8-8348-46D6-B974-E5BF9C2A1235}" destId="{38A5FC38-5F26-4BE2-9832-7D66E8C30305}" srcOrd="0" destOrd="0" presId="urn:microsoft.com/office/officeart/2005/8/layout/radial1"/>
    <dgm:cxn modelId="{14464691-8DA9-487B-A6FF-7948F1ED7421}" type="presOf" srcId="{58A83489-4E73-4DE0-80B0-F1488573D853}" destId="{B0C9A99A-9C33-4D85-99F9-C41FF460708E}" srcOrd="1" destOrd="0" presId="urn:microsoft.com/office/officeart/2005/8/layout/radial1"/>
    <dgm:cxn modelId="{FC4766CD-8F0B-4A05-8291-05DB8B7BCA79}" type="presOf" srcId="{E26BED2D-7B28-490C-A505-D15C63718B2B}" destId="{221254C2-EDDE-4E8A-9C44-EC77D95806E8}" srcOrd="1" destOrd="0" presId="urn:microsoft.com/office/officeart/2005/8/layout/radial1"/>
    <dgm:cxn modelId="{4B338C37-D5A7-4E8B-8D6E-7CCE7D2197D6}" type="presOf" srcId="{462B9B5D-B12A-48DC-8F12-880A1F9F0AC8}" destId="{BD8DD27F-933A-4107-84FB-33E4C6359406}" srcOrd="1" destOrd="0" presId="urn:microsoft.com/office/officeart/2005/8/layout/radial1"/>
    <dgm:cxn modelId="{DD77B1D3-834E-4319-9CFB-CDB1D8A171BD}" type="presOf" srcId="{07E44EEB-2479-4E03-91B0-BC71F539EB2E}" destId="{FCAE6E31-B3CA-413A-8D4E-3A08AB300F65}" srcOrd="0" destOrd="0" presId="urn:microsoft.com/office/officeart/2005/8/layout/radial1"/>
    <dgm:cxn modelId="{8CAD0E05-B071-4375-86F1-D6C7DF67A878}" srcId="{7C496F41-5415-4E94-8E7A-FC6A84450F25}" destId="{C21E1CA8-8348-46D6-B974-E5BF9C2A1235}" srcOrd="2" destOrd="0" parTransId="{58A83489-4E73-4DE0-80B0-F1488573D853}" sibTransId="{BBED6AE2-61DD-40F2-9F8B-658BEAE62AF7}"/>
    <dgm:cxn modelId="{2B3DA0E1-12F9-4F00-9911-41D17CB127F1}" type="presOf" srcId="{90FBFF25-5551-464D-80F1-F745FFA62DA9}" destId="{6CA0659D-1DB8-4B05-A5A0-61A79FB9CDF6}" srcOrd="1" destOrd="0" presId="urn:microsoft.com/office/officeart/2005/8/layout/radial1"/>
    <dgm:cxn modelId="{69A56DE2-36B3-4AF4-BF48-B586C5E61494}" type="presOf" srcId="{71285198-2D65-4FBE-A81C-83FBBBDE8C8E}" destId="{3BCE1A97-F4D4-4DB1-BB66-47E91BFB8A5E}" srcOrd="1" destOrd="0" presId="urn:microsoft.com/office/officeart/2005/8/layout/radial1"/>
    <dgm:cxn modelId="{80D76A3F-D7AB-4901-AE95-75554243C2BD}" type="presOf" srcId="{E3EE4198-3007-47C3-AE79-BA411345C817}" destId="{73DABBD5-D208-48F1-8B24-35F4F17EE902}" srcOrd="0" destOrd="0" presId="urn:microsoft.com/office/officeart/2005/8/layout/radial1"/>
    <dgm:cxn modelId="{0BD54C9D-F1C4-4656-B3D7-E6D1181EF52C}" srcId="{7C496F41-5415-4E94-8E7A-FC6A84450F25}" destId="{4993ED11-88A7-41D9-B440-25F3DD7DF447}" srcOrd="3" destOrd="0" parTransId="{E26BED2D-7B28-490C-A505-D15C63718B2B}" sibTransId="{160932DD-1D8E-452E-B913-A809D2685269}"/>
    <dgm:cxn modelId="{CAF32975-CC91-4B1C-AF94-57D042105F42}" srcId="{52FC6853-27F8-4FF8-A544-58999AF6EABB}" destId="{7C496F41-5415-4E94-8E7A-FC6A84450F25}" srcOrd="0" destOrd="0" parTransId="{5F0121C4-D08F-4CED-AF34-8B79E2CC2856}" sibTransId="{E264D1FF-4C48-4963-AC59-81BBB353265A}"/>
    <dgm:cxn modelId="{EA8F2077-5686-4A70-B0C7-37DAE54AC33C}" type="presOf" srcId="{F87BBC4B-AB31-4C10-80E0-BAC626E25C0C}" destId="{BDAD5B77-95E1-44BA-BD80-B1D8C5A1677A}" srcOrd="0" destOrd="0" presId="urn:microsoft.com/office/officeart/2005/8/layout/radial1"/>
    <dgm:cxn modelId="{7C990005-3632-4373-B638-CEE8DE6EA48E}" type="presOf" srcId="{71285198-2D65-4FBE-A81C-83FBBBDE8C8E}" destId="{09231EBB-4E9E-44B9-B159-AB26232CDE65}" srcOrd="0" destOrd="0" presId="urn:microsoft.com/office/officeart/2005/8/layout/radial1"/>
    <dgm:cxn modelId="{5A062AD9-39CE-44EC-B030-D4F37E265AED}" type="presOf" srcId="{4993ED11-88A7-41D9-B440-25F3DD7DF447}" destId="{1D148F6B-07EC-4495-81E4-2163733EA3A3}" srcOrd="0" destOrd="0" presId="urn:microsoft.com/office/officeart/2005/8/layout/radial1"/>
    <dgm:cxn modelId="{21D4FCD1-E6DC-482D-8F3A-4847646C6701}" type="presOf" srcId="{04E29B3F-57B4-4997-96F9-334A5331AC80}" destId="{05DEC844-7348-4D38-9A53-DF77F9204ED2}" srcOrd="0" destOrd="0" presId="urn:microsoft.com/office/officeart/2005/8/layout/radial1"/>
    <dgm:cxn modelId="{0F0A34DB-9FA9-4899-9B6E-ECD40DCEFEBB}" srcId="{7C496F41-5415-4E94-8E7A-FC6A84450F25}" destId="{9E437D50-2EF1-4590-9C42-DE805F57F030}" srcOrd="1" destOrd="0" parTransId="{B9C8F65C-DAEE-4FA3-B1F8-161DCE151B39}" sibTransId="{468D8892-1C96-416D-8A8F-F55EEFF39A13}"/>
    <dgm:cxn modelId="{F7E0A087-D973-4037-837D-F0F356ABC436}" type="presOf" srcId="{B9C8F65C-DAEE-4FA3-B1F8-161DCE151B39}" destId="{BD372E79-92E0-4113-A761-E416DDFA6C39}" srcOrd="0" destOrd="0" presId="urn:microsoft.com/office/officeart/2005/8/layout/radial1"/>
    <dgm:cxn modelId="{491BECC1-C52C-4BCC-B272-C82F48EB2F46}" type="presOf" srcId="{7C496F41-5415-4E94-8E7A-FC6A84450F25}" destId="{71E5245B-8FA5-40AF-AE7A-D636780624CF}" srcOrd="0" destOrd="0" presId="urn:microsoft.com/office/officeart/2005/8/layout/radial1"/>
    <dgm:cxn modelId="{DEB525C3-D5D2-48A3-8471-3F04F4317447}" type="presOf" srcId="{AEA0671C-BF12-4404-95D7-EFF119E6B8D3}" destId="{2B5F7938-455C-4CA5-9649-6FAF1EA771FB}" srcOrd="1" destOrd="0" presId="urn:microsoft.com/office/officeart/2005/8/layout/radial1"/>
    <dgm:cxn modelId="{61CD50BA-971B-46A9-BC68-F0021F0B2BDD}" type="presOf" srcId="{AEA0671C-BF12-4404-95D7-EFF119E6B8D3}" destId="{283CD2C2-8E6D-4FD5-8B57-C09C3A893062}" srcOrd="0" destOrd="0" presId="urn:microsoft.com/office/officeart/2005/8/layout/radial1"/>
    <dgm:cxn modelId="{A0470EC7-E6B5-4E07-800F-206D6962C2F9}" srcId="{7C496F41-5415-4E94-8E7A-FC6A84450F25}" destId="{07E44EEB-2479-4E03-91B0-BC71F539EB2E}" srcOrd="6" destOrd="0" parTransId="{97796E6D-76CB-4F2E-BF3E-99C053F26961}" sibTransId="{0D43FE1A-A198-4EC7-A160-FDE6792A0DC5}"/>
    <dgm:cxn modelId="{04A50130-FA59-4E08-8017-F4A1280D737B}" type="presOf" srcId="{E26BED2D-7B28-490C-A505-D15C63718B2B}" destId="{0DB3879E-04E4-473B-8E6C-219F48E200CA}" srcOrd="0" destOrd="0" presId="urn:microsoft.com/office/officeart/2005/8/layout/radial1"/>
    <dgm:cxn modelId="{619514A6-F2C7-464F-82E4-62BC2D522336}" type="presOf" srcId="{90FBFF25-5551-464D-80F1-F745FFA62DA9}" destId="{85F22E2A-C55D-4976-8E4F-AC83B610AF61}" srcOrd="0" destOrd="0" presId="urn:microsoft.com/office/officeart/2005/8/layout/radial1"/>
    <dgm:cxn modelId="{36453C9A-07C3-43E8-A4DB-8FB9E91AD8F2}" type="presOf" srcId="{462B9B5D-B12A-48DC-8F12-880A1F9F0AC8}" destId="{DCDDE8BC-3F36-4F82-80C3-198A58C00A3F}" srcOrd="0" destOrd="0" presId="urn:microsoft.com/office/officeart/2005/8/layout/radial1"/>
    <dgm:cxn modelId="{547BA9DE-A9FD-43D5-B0F4-0ABCEF34B1E8}" type="presOf" srcId="{52FC6853-27F8-4FF8-A544-58999AF6EABB}" destId="{A37ABB42-93BF-47FC-8B86-FB1275D0A58B}" srcOrd="0" destOrd="0" presId="urn:microsoft.com/office/officeart/2005/8/layout/radial1"/>
    <dgm:cxn modelId="{63443E45-24EA-4563-B050-D56EA343E1A6}" srcId="{7C496F41-5415-4E94-8E7A-FC6A84450F25}" destId="{F87BBC4B-AB31-4C10-80E0-BAC626E25C0C}" srcOrd="5" destOrd="0" parTransId="{71285198-2D65-4FBE-A81C-83FBBBDE8C8E}" sibTransId="{A6E0EB98-720D-414A-B0D1-A52634C5C54A}"/>
    <dgm:cxn modelId="{036CCB25-7C87-4A92-812F-D432EC753F3F}" type="presOf" srcId="{23209EAE-8BCB-489B-BF54-AB3F6BCF69A6}" destId="{DD319CED-493A-47E0-AB70-BA48BE8E749B}" srcOrd="1" destOrd="0" presId="urn:microsoft.com/office/officeart/2005/8/layout/radial1"/>
    <dgm:cxn modelId="{C3365067-E17E-4B99-9414-7B0CE298E0BD}" type="presOf" srcId="{23209EAE-8BCB-489B-BF54-AB3F6BCF69A6}" destId="{F9C6F9C3-4E00-4027-ABA0-92F241651EB4}" srcOrd="0" destOrd="0" presId="urn:microsoft.com/office/officeart/2005/8/layout/radial1"/>
    <dgm:cxn modelId="{3104DE3C-E2C8-4360-9663-6486A52C7A97}" srcId="{7C496F41-5415-4E94-8E7A-FC6A84450F25}" destId="{E3EE4198-3007-47C3-AE79-BA411345C817}" srcOrd="4" destOrd="0" parTransId="{90FBFF25-5551-464D-80F1-F745FFA62DA9}" sibTransId="{E836C145-D668-4682-BDAE-3AD9FDE7094E}"/>
    <dgm:cxn modelId="{50D48762-F686-4B54-860E-E01FBFE316FC}" type="presOf" srcId="{ED1898F6-6BCC-4A77-83D5-F74603DD1B26}" destId="{260BCC00-EEDA-4174-9F8A-44451399ED69}" srcOrd="0" destOrd="0" presId="urn:microsoft.com/office/officeart/2005/8/layout/radial1"/>
    <dgm:cxn modelId="{D7A2650B-3B90-4BC6-B7A4-7A41B692CBE5}" srcId="{7C496F41-5415-4E94-8E7A-FC6A84450F25}" destId="{0527820B-EEE4-4E1A-8A5F-861C6C08757F}" srcOrd="7" destOrd="0" parTransId="{AEA0671C-BF12-4404-95D7-EFF119E6B8D3}" sibTransId="{BB05D5A8-3F5C-40EA-9DBE-DDDAC1342F16}"/>
    <dgm:cxn modelId="{D4C832CB-9C26-49A8-B01F-F62AD5CBAE55}" type="presOf" srcId="{B9C8F65C-DAEE-4FA3-B1F8-161DCE151B39}" destId="{8E515B43-DFE1-46EA-AF33-A759F0EB6786}" srcOrd="1" destOrd="0" presId="urn:microsoft.com/office/officeart/2005/8/layout/radial1"/>
    <dgm:cxn modelId="{20CB84F8-9FBE-4599-B7B6-002C9EC490CB}" type="presOf" srcId="{0527820B-EEE4-4E1A-8A5F-861C6C08757F}" destId="{35B909DC-08BB-439C-95F8-120025D3C853}" srcOrd="0" destOrd="0" presId="urn:microsoft.com/office/officeart/2005/8/layout/radial1"/>
    <dgm:cxn modelId="{0B605883-3066-4FD9-878F-BAF02B43ECE6}" type="presOf" srcId="{97796E6D-76CB-4F2E-BF3E-99C053F26961}" destId="{64249FDE-2FED-452E-96C6-1F29AD83D436}" srcOrd="1" destOrd="0" presId="urn:microsoft.com/office/officeart/2005/8/layout/radial1"/>
    <dgm:cxn modelId="{1BE07935-6451-49ED-B63C-9EBE957D9377}" srcId="{7C496F41-5415-4E94-8E7A-FC6A84450F25}" destId="{ED1898F6-6BCC-4A77-83D5-F74603DD1B26}" srcOrd="0" destOrd="0" parTransId="{462B9B5D-B12A-48DC-8F12-880A1F9F0AC8}" sibTransId="{4A799759-8CD8-4083-A62E-E698F5ACA40C}"/>
    <dgm:cxn modelId="{DFB9814E-C149-4A3B-8C99-AE14A242A749}" type="presOf" srcId="{97796E6D-76CB-4F2E-BF3E-99C053F26961}" destId="{646D0D11-ABB5-4269-8C74-F326FCF3D9BC}" srcOrd="0" destOrd="0" presId="urn:microsoft.com/office/officeart/2005/8/layout/radial1"/>
    <dgm:cxn modelId="{22662E07-8A01-403A-A983-66E3B83200DE}" type="presParOf" srcId="{A37ABB42-93BF-47FC-8B86-FB1275D0A58B}" destId="{71E5245B-8FA5-40AF-AE7A-D636780624CF}" srcOrd="0" destOrd="0" presId="urn:microsoft.com/office/officeart/2005/8/layout/radial1"/>
    <dgm:cxn modelId="{3E59A310-2BB2-46C8-96CD-E46120733338}" type="presParOf" srcId="{A37ABB42-93BF-47FC-8B86-FB1275D0A58B}" destId="{DCDDE8BC-3F36-4F82-80C3-198A58C00A3F}" srcOrd="1" destOrd="0" presId="urn:microsoft.com/office/officeart/2005/8/layout/radial1"/>
    <dgm:cxn modelId="{E03D79E8-5718-4B9A-8423-486007B8D92F}" type="presParOf" srcId="{DCDDE8BC-3F36-4F82-80C3-198A58C00A3F}" destId="{BD8DD27F-933A-4107-84FB-33E4C6359406}" srcOrd="0" destOrd="0" presId="urn:microsoft.com/office/officeart/2005/8/layout/radial1"/>
    <dgm:cxn modelId="{ECEE0CC5-987C-40D2-ADF2-74500876AAFF}" type="presParOf" srcId="{A37ABB42-93BF-47FC-8B86-FB1275D0A58B}" destId="{260BCC00-EEDA-4174-9F8A-44451399ED69}" srcOrd="2" destOrd="0" presId="urn:microsoft.com/office/officeart/2005/8/layout/radial1"/>
    <dgm:cxn modelId="{66E24E8F-0550-4E4A-ADCE-4C267D8EB821}" type="presParOf" srcId="{A37ABB42-93BF-47FC-8B86-FB1275D0A58B}" destId="{BD372E79-92E0-4113-A761-E416DDFA6C39}" srcOrd="3" destOrd="0" presId="urn:microsoft.com/office/officeart/2005/8/layout/radial1"/>
    <dgm:cxn modelId="{ACC1008F-43BA-4AD0-B0E8-9D1A131518AF}" type="presParOf" srcId="{BD372E79-92E0-4113-A761-E416DDFA6C39}" destId="{8E515B43-DFE1-46EA-AF33-A759F0EB6786}" srcOrd="0" destOrd="0" presId="urn:microsoft.com/office/officeart/2005/8/layout/radial1"/>
    <dgm:cxn modelId="{88E3429C-686B-4D11-9AE4-AF24FE0DE29B}" type="presParOf" srcId="{A37ABB42-93BF-47FC-8B86-FB1275D0A58B}" destId="{33C3114A-87E3-4AC8-8B49-E935F2BFEC06}" srcOrd="4" destOrd="0" presId="urn:microsoft.com/office/officeart/2005/8/layout/radial1"/>
    <dgm:cxn modelId="{47504F39-168A-42CA-A081-0C5B07B5F045}" type="presParOf" srcId="{A37ABB42-93BF-47FC-8B86-FB1275D0A58B}" destId="{0B11524A-CF2E-45E0-A1DA-3FB34208DA7A}" srcOrd="5" destOrd="0" presId="urn:microsoft.com/office/officeart/2005/8/layout/radial1"/>
    <dgm:cxn modelId="{809CA7B2-C928-4616-965E-C024FB206C9E}" type="presParOf" srcId="{0B11524A-CF2E-45E0-A1DA-3FB34208DA7A}" destId="{B0C9A99A-9C33-4D85-99F9-C41FF460708E}" srcOrd="0" destOrd="0" presId="urn:microsoft.com/office/officeart/2005/8/layout/radial1"/>
    <dgm:cxn modelId="{DE8B95F1-B46B-407D-ACCF-C4156CD5B244}" type="presParOf" srcId="{A37ABB42-93BF-47FC-8B86-FB1275D0A58B}" destId="{38A5FC38-5F26-4BE2-9832-7D66E8C30305}" srcOrd="6" destOrd="0" presId="urn:microsoft.com/office/officeart/2005/8/layout/radial1"/>
    <dgm:cxn modelId="{C318BC25-ACAC-4F18-BA30-463B9C45CFBC}" type="presParOf" srcId="{A37ABB42-93BF-47FC-8B86-FB1275D0A58B}" destId="{0DB3879E-04E4-473B-8E6C-219F48E200CA}" srcOrd="7" destOrd="0" presId="urn:microsoft.com/office/officeart/2005/8/layout/radial1"/>
    <dgm:cxn modelId="{9D40792E-5889-4F1A-ACEA-847F11D2E3DA}" type="presParOf" srcId="{0DB3879E-04E4-473B-8E6C-219F48E200CA}" destId="{221254C2-EDDE-4E8A-9C44-EC77D95806E8}" srcOrd="0" destOrd="0" presId="urn:microsoft.com/office/officeart/2005/8/layout/radial1"/>
    <dgm:cxn modelId="{B1619F6C-A04E-48E3-9536-BBEAEEA456DA}" type="presParOf" srcId="{A37ABB42-93BF-47FC-8B86-FB1275D0A58B}" destId="{1D148F6B-07EC-4495-81E4-2163733EA3A3}" srcOrd="8" destOrd="0" presId="urn:microsoft.com/office/officeart/2005/8/layout/radial1"/>
    <dgm:cxn modelId="{A5ED5CAE-5977-4BC4-B590-553723BB208F}" type="presParOf" srcId="{A37ABB42-93BF-47FC-8B86-FB1275D0A58B}" destId="{85F22E2A-C55D-4976-8E4F-AC83B610AF61}" srcOrd="9" destOrd="0" presId="urn:microsoft.com/office/officeart/2005/8/layout/radial1"/>
    <dgm:cxn modelId="{9808630F-7247-4972-8A60-298177A07AC0}" type="presParOf" srcId="{85F22E2A-C55D-4976-8E4F-AC83B610AF61}" destId="{6CA0659D-1DB8-4B05-A5A0-61A79FB9CDF6}" srcOrd="0" destOrd="0" presId="urn:microsoft.com/office/officeart/2005/8/layout/radial1"/>
    <dgm:cxn modelId="{ADB0C2DB-25D4-449E-806C-40067FD34991}" type="presParOf" srcId="{A37ABB42-93BF-47FC-8B86-FB1275D0A58B}" destId="{73DABBD5-D208-48F1-8B24-35F4F17EE902}" srcOrd="10" destOrd="0" presId="urn:microsoft.com/office/officeart/2005/8/layout/radial1"/>
    <dgm:cxn modelId="{8D14665E-6026-477D-8EE6-1A5903713B37}" type="presParOf" srcId="{A37ABB42-93BF-47FC-8B86-FB1275D0A58B}" destId="{09231EBB-4E9E-44B9-B159-AB26232CDE65}" srcOrd="11" destOrd="0" presId="urn:microsoft.com/office/officeart/2005/8/layout/radial1"/>
    <dgm:cxn modelId="{7B1D1DDB-251E-4C15-B27F-C7F54F079CDA}" type="presParOf" srcId="{09231EBB-4E9E-44B9-B159-AB26232CDE65}" destId="{3BCE1A97-F4D4-4DB1-BB66-47E91BFB8A5E}" srcOrd="0" destOrd="0" presId="urn:microsoft.com/office/officeart/2005/8/layout/radial1"/>
    <dgm:cxn modelId="{AAF67113-7516-441B-BAC0-2F1059472A2B}" type="presParOf" srcId="{A37ABB42-93BF-47FC-8B86-FB1275D0A58B}" destId="{BDAD5B77-95E1-44BA-BD80-B1D8C5A1677A}" srcOrd="12" destOrd="0" presId="urn:microsoft.com/office/officeart/2005/8/layout/radial1"/>
    <dgm:cxn modelId="{93606D20-53CA-4C61-9319-D23C0AEC6AC4}" type="presParOf" srcId="{A37ABB42-93BF-47FC-8B86-FB1275D0A58B}" destId="{646D0D11-ABB5-4269-8C74-F326FCF3D9BC}" srcOrd="13" destOrd="0" presId="urn:microsoft.com/office/officeart/2005/8/layout/radial1"/>
    <dgm:cxn modelId="{0FE35D4D-302B-4098-A5DF-AB2F90833272}" type="presParOf" srcId="{646D0D11-ABB5-4269-8C74-F326FCF3D9BC}" destId="{64249FDE-2FED-452E-96C6-1F29AD83D436}" srcOrd="0" destOrd="0" presId="urn:microsoft.com/office/officeart/2005/8/layout/radial1"/>
    <dgm:cxn modelId="{1FCB1291-3E76-4EDB-A3D4-FC23ADF52F1E}" type="presParOf" srcId="{A37ABB42-93BF-47FC-8B86-FB1275D0A58B}" destId="{FCAE6E31-B3CA-413A-8D4E-3A08AB300F65}" srcOrd="14" destOrd="0" presId="urn:microsoft.com/office/officeart/2005/8/layout/radial1"/>
    <dgm:cxn modelId="{F958E555-2335-458D-B271-4AB0A7A92F16}" type="presParOf" srcId="{A37ABB42-93BF-47FC-8B86-FB1275D0A58B}" destId="{283CD2C2-8E6D-4FD5-8B57-C09C3A893062}" srcOrd="15" destOrd="0" presId="urn:microsoft.com/office/officeart/2005/8/layout/radial1"/>
    <dgm:cxn modelId="{4664A197-63DB-4363-85AD-8FE847BCCD2A}" type="presParOf" srcId="{283CD2C2-8E6D-4FD5-8B57-C09C3A893062}" destId="{2B5F7938-455C-4CA5-9649-6FAF1EA771FB}" srcOrd="0" destOrd="0" presId="urn:microsoft.com/office/officeart/2005/8/layout/radial1"/>
    <dgm:cxn modelId="{8CEABF56-D0DE-43A6-BDF0-52FED3211E77}" type="presParOf" srcId="{A37ABB42-93BF-47FC-8B86-FB1275D0A58B}" destId="{35B909DC-08BB-439C-95F8-120025D3C853}" srcOrd="16" destOrd="0" presId="urn:microsoft.com/office/officeart/2005/8/layout/radial1"/>
    <dgm:cxn modelId="{6EEE1993-704D-437D-B359-E1228B10B303}" type="presParOf" srcId="{A37ABB42-93BF-47FC-8B86-FB1275D0A58B}" destId="{F9C6F9C3-4E00-4027-ABA0-92F241651EB4}" srcOrd="17" destOrd="0" presId="urn:microsoft.com/office/officeart/2005/8/layout/radial1"/>
    <dgm:cxn modelId="{C09081AE-CFE1-4F0E-A2B4-67C6463BF363}" type="presParOf" srcId="{F9C6F9C3-4E00-4027-ABA0-92F241651EB4}" destId="{DD319CED-493A-47E0-AB70-BA48BE8E749B}" srcOrd="0" destOrd="0" presId="urn:microsoft.com/office/officeart/2005/8/layout/radial1"/>
    <dgm:cxn modelId="{0CCAFF28-A8BB-4569-BC5A-444389930395}" type="presParOf" srcId="{A37ABB42-93BF-47FC-8B86-FB1275D0A58B}" destId="{05DEC844-7348-4D38-9A53-DF77F9204ED2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46E707-6F36-42F4-9AD8-A55F86E30A8D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7A7C00-2F69-4557-9299-7D8CD8ADF4FC}">
      <dgm:prSet phldrT="[Text]"/>
      <dgm:spPr/>
      <dgm:t>
        <a:bodyPr/>
        <a:lstStyle/>
        <a:p>
          <a:r>
            <a:rPr lang="en-US" dirty="0" smtClean="0"/>
            <a:t>Goal 2: Design and Deliver Evaluation</a:t>
          </a:r>
          <a:endParaRPr lang="en-US" dirty="0"/>
        </a:p>
      </dgm:t>
    </dgm:pt>
    <dgm:pt modelId="{E6E6F8E4-EA69-482E-BBF5-E25AAB698A12}" type="parTrans" cxnId="{9A991773-70CB-4A79-846E-BE74C45631E6}">
      <dgm:prSet/>
      <dgm:spPr/>
      <dgm:t>
        <a:bodyPr/>
        <a:lstStyle/>
        <a:p>
          <a:endParaRPr lang="en-US"/>
        </a:p>
      </dgm:t>
    </dgm:pt>
    <dgm:pt modelId="{CAD043DD-8766-4E13-AFA2-3112069C15E9}" type="sibTrans" cxnId="{9A991773-70CB-4A79-846E-BE74C45631E6}">
      <dgm:prSet/>
      <dgm:spPr/>
      <dgm:t>
        <a:bodyPr/>
        <a:lstStyle/>
        <a:p>
          <a:endParaRPr lang="en-US"/>
        </a:p>
      </dgm:t>
    </dgm:pt>
    <dgm:pt modelId="{7AB8D883-37CA-4B52-8801-DD631F5145EB}">
      <dgm:prSet phldrT="[Text]"/>
      <dgm:spPr/>
      <dgm:t>
        <a:bodyPr/>
        <a:lstStyle/>
        <a:p>
          <a:r>
            <a:rPr lang="en-US" dirty="0" smtClean="0"/>
            <a:t>Design</a:t>
          </a:r>
          <a:endParaRPr lang="en-US" dirty="0"/>
        </a:p>
      </dgm:t>
    </dgm:pt>
    <dgm:pt modelId="{EBF3AD7B-5951-4B14-8DE0-B75FF3B90E4F}" type="parTrans" cxnId="{CA4DFB01-AB2D-4267-91C1-0DA9A52F97DE}">
      <dgm:prSet/>
      <dgm:spPr/>
      <dgm:t>
        <a:bodyPr/>
        <a:lstStyle/>
        <a:p>
          <a:endParaRPr lang="en-US"/>
        </a:p>
      </dgm:t>
    </dgm:pt>
    <dgm:pt modelId="{CE3B8B76-D28D-4503-9570-7722835BED15}" type="sibTrans" cxnId="{CA4DFB01-AB2D-4267-91C1-0DA9A52F97DE}">
      <dgm:prSet/>
      <dgm:spPr/>
      <dgm:t>
        <a:bodyPr/>
        <a:lstStyle/>
        <a:p>
          <a:endParaRPr lang="en-US"/>
        </a:p>
      </dgm:t>
    </dgm:pt>
    <dgm:pt modelId="{267FE92B-512E-403A-8DED-9E0B45AC493D}">
      <dgm:prSet phldrT="[Text]"/>
      <dgm:spPr/>
      <dgm:t>
        <a:bodyPr/>
        <a:lstStyle/>
        <a:p>
          <a:r>
            <a:rPr lang="en-US" dirty="0" smtClean="0"/>
            <a:t>Communicate</a:t>
          </a:r>
          <a:endParaRPr lang="en-US" dirty="0"/>
        </a:p>
      </dgm:t>
    </dgm:pt>
    <dgm:pt modelId="{5F7AB2EC-9448-410D-8749-F00086970FD6}" type="parTrans" cxnId="{0ED1A754-129E-47D2-BC27-7598D3176B0D}">
      <dgm:prSet/>
      <dgm:spPr/>
      <dgm:t>
        <a:bodyPr/>
        <a:lstStyle/>
        <a:p>
          <a:endParaRPr lang="en-US"/>
        </a:p>
      </dgm:t>
    </dgm:pt>
    <dgm:pt modelId="{22128679-B8ED-4DF7-AEA5-3F9B5F4D9C66}" type="sibTrans" cxnId="{0ED1A754-129E-47D2-BC27-7598D3176B0D}">
      <dgm:prSet/>
      <dgm:spPr/>
      <dgm:t>
        <a:bodyPr/>
        <a:lstStyle/>
        <a:p>
          <a:endParaRPr lang="en-US"/>
        </a:p>
      </dgm:t>
    </dgm:pt>
    <dgm:pt modelId="{2F322A66-A020-4354-8F1A-C113EDA83E13}">
      <dgm:prSet phldrT="[Text]"/>
      <dgm:spPr/>
      <dgm:t>
        <a:bodyPr/>
        <a:lstStyle/>
        <a:p>
          <a:r>
            <a:rPr lang="en-US" dirty="0" smtClean="0"/>
            <a:t>Goal 3: Refine and Complete Evaluation</a:t>
          </a:r>
          <a:endParaRPr lang="en-US" dirty="0"/>
        </a:p>
      </dgm:t>
    </dgm:pt>
    <dgm:pt modelId="{D757792D-CD76-4922-9486-1BB6E5BA83A4}" type="parTrans" cxnId="{A9B600CF-1C06-4885-AF6E-9277FB84789F}">
      <dgm:prSet/>
      <dgm:spPr/>
      <dgm:t>
        <a:bodyPr/>
        <a:lstStyle/>
        <a:p>
          <a:endParaRPr lang="en-US"/>
        </a:p>
      </dgm:t>
    </dgm:pt>
    <dgm:pt modelId="{03EB7850-7410-403F-A7EA-8F0F7F57D3F7}" type="sibTrans" cxnId="{A9B600CF-1C06-4885-AF6E-9277FB84789F}">
      <dgm:prSet/>
      <dgm:spPr/>
      <dgm:t>
        <a:bodyPr/>
        <a:lstStyle/>
        <a:p>
          <a:endParaRPr lang="en-US"/>
        </a:p>
      </dgm:t>
    </dgm:pt>
    <dgm:pt modelId="{41127975-CD4C-41A8-BC5C-2BC80EF32A34}">
      <dgm:prSet phldrT="[Text]"/>
      <dgm:spPr/>
      <dgm:t>
        <a:bodyPr/>
        <a:lstStyle/>
        <a:p>
          <a:r>
            <a:rPr lang="en-US" dirty="0" smtClean="0"/>
            <a:t>Solicit Input</a:t>
          </a:r>
          <a:endParaRPr lang="en-US" dirty="0"/>
        </a:p>
      </dgm:t>
    </dgm:pt>
    <dgm:pt modelId="{B3BF99F9-B3CA-44E9-BC00-6232F299B68E}" type="parTrans" cxnId="{CA2ACD83-9742-43C0-89A8-A81CA588A650}">
      <dgm:prSet/>
      <dgm:spPr/>
      <dgm:t>
        <a:bodyPr/>
        <a:lstStyle/>
        <a:p>
          <a:endParaRPr lang="en-US"/>
        </a:p>
      </dgm:t>
    </dgm:pt>
    <dgm:pt modelId="{6CC66B86-588A-4988-B9C9-EBF065083DA9}" type="sibTrans" cxnId="{CA2ACD83-9742-43C0-89A8-A81CA588A650}">
      <dgm:prSet/>
      <dgm:spPr/>
      <dgm:t>
        <a:bodyPr/>
        <a:lstStyle/>
        <a:p>
          <a:endParaRPr lang="en-US"/>
        </a:p>
      </dgm:t>
    </dgm:pt>
    <dgm:pt modelId="{F354CB30-146E-4018-A379-58D967CA634F}">
      <dgm:prSet/>
      <dgm:spPr/>
      <dgm:t>
        <a:bodyPr/>
        <a:lstStyle/>
        <a:p>
          <a:r>
            <a:rPr lang="en-US" dirty="0" smtClean="0"/>
            <a:t>Enhance</a:t>
          </a:r>
          <a:endParaRPr lang="en-US" dirty="0"/>
        </a:p>
      </dgm:t>
    </dgm:pt>
    <dgm:pt modelId="{EFFC76DF-A7FC-479F-BF21-4EF66CBEE516}" type="parTrans" cxnId="{D7DD5A19-00A0-4795-A56B-83ADD79AB60B}">
      <dgm:prSet/>
      <dgm:spPr/>
      <dgm:t>
        <a:bodyPr/>
        <a:lstStyle/>
        <a:p>
          <a:endParaRPr lang="en-US"/>
        </a:p>
      </dgm:t>
    </dgm:pt>
    <dgm:pt modelId="{E9E3B9AB-6814-45E5-A8CF-403B54C160A9}" type="sibTrans" cxnId="{D7DD5A19-00A0-4795-A56B-83ADD79AB60B}">
      <dgm:prSet/>
      <dgm:spPr/>
      <dgm:t>
        <a:bodyPr/>
        <a:lstStyle/>
        <a:p>
          <a:endParaRPr lang="en-US"/>
        </a:p>
      </dgm:t>
    </dgm:pt>
    <dgm:pt modelId="{180E8B26-6683-40F0-8FEA-8207B070EE2D}">
      <dgm:prSet/>
      <dgm:spPr/>
      <dgm:t>
        <a:bodyPr/>
        <a:lstStyle/>
        <a:p>
          <a:r>
            <a:rPr lang="en-US" dirty="0" smtClean="0"/>
            <a:t>Deliver</a:t>
          </a:r>
          <a:endParaRPr lang="en-US" dirty="0"/>
        </a:p>
      </dgm:t>
    </dgm:pt>
    <dgm:pt modelId="{3E10D06F-C757-40FE-ACA0-657004641EF3}" type="parTrans" cxnId="{0CFFD5BE-FC1F-4F43-A29A-4AA88FE47DDB}">
      <dgm:prSet/>
      <dgm:spPr/>
      <dgm:t>
        <a:bodyPr/>
        <a:lstStyle/>
        <a:p>
          <a:endParaRPr lang="en-US"/>
        </a:p>
      </dgm:t>
    </dgm:pt>
    <dgm:pt modelId="{5DB6B901-7A58-42A5-B296-4A945A48B668}" type="sibTrans" cxnId="{0CFFD5BE-FC1F-4F43-A29A-4AA88FE47DDB}">
      <dgm:prSet/>
      <dgm:spPr/>
      <dgm:t>
        <a:bodyPr/>
        <a:lstStyle/>
        <a:p>
          <a:endParaRPr lang="en-US"/>
        </a:p>
      </dgm:t>
    </dgm:pt>
    <dgm:pt modelId="{3B234D9F-9501-4488-997C-69BC0DB1E0B4}">
      <dgm:prSet phldrT="[Text]"/>
      <dgm:spPr/>
      <dgm:t>
        <a:bodyPr/>
        <a:lstStyle/>
        <a:p>
          <a:r>
            <a:rPr lang="en-US" dirty="0" smtClean="0"/>
            <a:t>Goal 1: Define the Taskforce</a:t>
          </a:r>
          <a:endParaRPr lang="en-US" dirty="0"/>
        </a:p>
      </dgm:t>
    </dgm:pt>
    <dgm:pt modelId="{09984C99-3BD4-45C3-994D-AC1C9CEDB49D}" type="parTrans" cxnId="{E14A406E-6443-41DC-8F87-0A2759DF3476}">
      <dgm:prSet/>
      <dgm:spPr/>
      <dgm:t>
        <a:bodyPr/>
        <a:lstStyle/>
        <a:p>
          <a:endParaRPr lang="en-US"/>
        </a:p>
      </dgm:t>
    </dgm:pt>
    <dgm:pt modelId="{F5073CAF-1BCB-49F8-B5DB-630465DF44E4}" type="sibTrans" cxnId="{E14A406E-6443-41DC-8F87-0A2759DF3476}">
      <dgm:prSet/>
      <dgm:spPr/>
      <dgm:t>
        <a:bodyPr/>
        <a:lstStyle/>
        <a:p>
          <a:endParaRPr lang="en-US"/>
        </a:p>
      </dgm:t>
    </dgm:pt>
    <dgm:pt modelId="{DD1C60C5-50E0-4B45-A25B-12BFB303FDCF}">
      <dgm:prSet/>
      <dgm:spPr/>
      <dgm:t>
        <a:bodyPr/>
        <a:lstStyle/>
        <a:p>
          <a:r>
            <a:rPr lang="en-US" dirty="0" smtClean="0"/>
            <a:t>Goal 4: Engage EHE in the Findings</a:t>
          </a:r>
          <a:endParaRPr lang="en-US" dirty="0"/>
        </a:p>
      </dgm:t>
    </dgm:pt>
    <dgm:pt modelId="{109737BE-4992-4882-964D-7B844DD450F9}" type="parTrans" cxnId="{776F2E72-ADFF-4489-9584-AD3AD2FF341C}">
      <dgm:prSet/>
      <dgm:spPr/>
    </dgm:pt>
    <dgm:pt modelId="{5E6E6583-CFDA-464B-802E-5A3985403EB8}" type="sibTrans" cxnId="{776F2E72-ADFF-4489-9584-AD3AD2FF341C}">
      <dgm:prSet/>
      <dgm:spPr/>
    </dgm:pt>
    <dgm:pt modelId="{03BC5D19-000F-4C99-BD93-404A7047AA56}">
      <dgm:prSet/>
      <dgm:spPr/>
      <dgm:t>
        <a:bodyPr/>
        <a:lstStyle/>
        <a:p>
          <a:r>
            <a:rPr lang="en-US" dirty="0" smtClean="0"/>
            <a:t>Communication</a:t>
          </a:r>
          <a:endParaRPr lang="en-US" dirty="0"/>
        </a:p>
      </dgm:t>
    </dgm:pt>
    <dgm:pt modelId="{0261C737-C653-40F2-9E55-AB4549516DA4}" type="parTrans" cxnId="{716CC677-A602-4E00-A0EA-8C701D8985C0}">
      <dgm:prSet/>
      <dgm:spPr/>
    </dgm:pt>
    <dgm:pt modelId="{810FCEDB-B811-4151-8561-E7947E5EC8CC}" type="sibTrans" cxnId="{716CC677-A602-4E00-A0EA-8C701D8985C0}">
      <dgm:prSet/>
      <dgm:spPr/>
    </dgm:pt>
    <dgm:pt modelId="{B253B5DA-CA01-4882-ABAA-2E0C493AF33B}">
      <dgm:prSet/>
      <dgm:spPr/>
      <dgm:t>
        <a:bodyPr/>
        <a:lstStyle/>
        <a:p>
          <a:r>
            <a:rPr lang="en-US" dirty="0" smtClean="0"/>
            <a:t>Engagement</a:t>
          </a:r>
          <a:endParaRPr lang="en-US" dirty="0"/>
        </a:p>
      </dgm:t>
    </dgm:pt>
    <dgm:pt modelId="{51D0E6FA-B694-4419-985A-47755C2064A7}" type="parTrans" cxnId="{A867CCED-C7F1-4235-A9A5-4A6FDB499E3E}">
      <dgm:prSet/>
      <dgm:spPr/>
    </dgm:pt>
    <dgm:pt modelId="{2E182E6C-2AF1-413F-BF5A-D9400663F922}" type="sibTrans" cxnId="{A867CCED-C7F1-4235-A9A5-4A6FDB499E3E}">
      <dgm:prSet/>
      <dgm:spPr/>
    </dgm:pt>
    <dgm:pt modelId="{45F7870F-F1E8-4F75-9FDA-46385752A9BF}">
      <dgm:prSet/>
      <dgm:spPr/>
      <dgm:t>
        <a:bodyPr/>
        <a:lstStyle/>
        <a:p>
          <a:r>
            <a:rPr lang="en-US" dirty="0" smtClean="0"/>
            <a:t>Enhancement</a:t>
          </a:r>
          <a:endParaRPr lang="en-US" dirty="0"/>
        </a:p>
      </dgm:t>
    </dgm:pt>
    <dgm:pt modelId="{74BBF1FE-0EF6-45C1-B0DC-60CDF9352679}" type="parTrans" cxnId="{720A6C9F-83EC-4374-93B5-BBA2FA192C1C}">
      <dgm:prSet/>
      <dgm:spPr/>
    </dgm:pt>
    <dgm:pt modelId="{2857C2E9-8D4A-4A97-90F5-6063818C587E}" type="sibTrans" cxnId="{720A6C9F-83EC-4374-93B5-BBA2FA192C1C}">
      <dgm:prSet/>
      <dgm:spPr/>
    </dgm:pt>
    <dgm:pt modelId="{CACA0299-1923-47EF-99E6-F69E78C5C1B6}">
      <dgm:prSet phldrT="[Text]"/>
      <dgm:spPr/>
      <dgm:t>
        <a:bodyPr/>
        <a:lstStyle/>
        <a:p>
          <a:r>
            <a:rPr lang="en-US" dirty="0" smtClean="0"/>
            <a:t>Leadership</a:t>
          </a:r>
          <a:endParaRPr lang="en-US" dirty="0"/>
        </a:p>
      </dgm:t>
    </dgm:pt>
    <dgm:pt modelId="{22EA2F1D-A0A4-4C4E-B46C-5AA9DE84D8E5}" type="parTrans" cxnId="{63047F1B-29A9-4B72-8581-C2C16D74A782}">
      <dgm:prSet/>
      <dgm:spPr/>
    </dgm:pt>
    <dgm:pt modelId="{0D148618-4942-4D2B-940C-02BEA128A0CF}" type="sibTrans" cxnId="{63047F1B-29A9-4B72-8581-C2C16D74A782}">
      <dgm:prSet/>
      <dgm:spPr/>
    </dgm:pt>
    <dgm:pt modelId="{63E51031-0AE4-45DD-8A18-6FDD637EE8C9}">
      <dgm:prSet phldrT="[Text]"/>
      <dgm:spPr/>
      <dgm:t>
        <a:bodyPr/>
        <a:lstStyle/>
        <a:p>
          <a:r>
            <a:rPr lang="en-US" dirty="0" smtClean="0"/>
            <a:t>Assets</a:t>
          </a:r>
          <a:endParaRPr lang="en-US" dirty="0"/>
        </a:p>
      </dgm:t>
    </dgm:pt>
    <dgm:pt modelId="{7D997536-19D0-43EF-ADA5-5DA73BC54FFB}" type="parTrans" cxnId="{0D07359B-3144-464E-AF5D-48922B9DF7DF}">
      <dgm:prSet/>
      <dgm:spPr/>
    </dgm:pt>
    <dgm:pt modelId="{47049305-1BF4-4F87-8281-00948BE90746}" type="sibTrans" cxnId="{0D07359B-3144-464E-AF5D-48922B9DF7DF}">
      <dgm:prSet/>
      <dgm:spPr/>
    </dgm:pt>
    <dgm:pt modelId="{56289452-0E06-4987-9BC8-E772700E7E27}">
      <dgm:prSet phldrT="[Text]"/>
      <dgm:spPr/>
      <dgm:t>
        <a:bodyPr/>
        <a:lstStyle/>
        <a:p>
          <a:r>
            <a:rPr lang="en-US" dirty="0" smtClean="0"/>
            <a:t>Context</a:t>
          </a:r>
          <a:endParaRPr lang="en-US" dirty="0"/>
        </a:p>
      </dgm:t>
    </dgm:pt>
    <dgm:pt modelId="{B801FE37-A833-4F03-BD24-8B502F83A8FD}" type="parTrans" cxnId="{4708F4B7-37A2-4B21-A404-79F06E3D3F24}">
      <dgm:prSet/>
      <dgm:spPr/>
    </dgm:pt>
    <dgm:pt modelId="{5AA58664-8924-4F9A-8E3D-FC512C643E47}" type="sibTrans" cxnId="{4708F4B7-37A2-4B21-A404-79F06E3D3F24}">
      <dgm:prSet/>
      <dgm:spPr/>
    </dgm:pt>
    <dgm:pt modelId="{D32E2262-B251-4590-A9E9-522EE12EF824}">
      <dgm:prSet phldrT="[Text]"/>
      <dgm:spPr/>
      <dgm:t>
        <a:bodyPr/>
        <a:lstStyle/>
        <a:p>
          <a:r>
            <a:rPr lang="en-US" dirty="0" smtClean="0"/>
            <a:t>Membership</a:t>
          </a:r>
          <a:endParaRPr lang="en-US" dirty="0"/>
        </a:p>
      </dgm:t>
    </dgm:pt>
    <dgm:pt modelId="{180532CE-5760-44C6-B95E-52A45682D360}" type="parTrans" cxnId="{834EEEBB-F886-4845-A073-95126FC7C65A}">
      <dgm:prSet/>
      <dgm:spPr/>
    </dgm:pt>
    <dgm:pt modelId="{03E29468-41CE-4066-958B-C8DACC39DBAE}" type="sibTrans" cxnId="{834EEEBB-F886-4845-A073-95126FC7C65A}">
      <dgm:prSet/>
      <dgm:spPr/>
    </dgm:pt>
    <dgm:pt modelId="{8EB480CB-7280-4640-9DE0-0ED22EF2ADF9}">
      <dgm:prSet phldrT="[Text]"/>
      <dgm:spPr/>
      <dgm:t>
        <a:bodyPr/>
        <a:lstStyle/>
        <a:p>
          <a:r>
            <a:rPr lang="en-US" dirty="0" smtClean="0"/>
            <a:t>Goals and Timeline</a:t>
          </a:r>
          <a:endParaRPr lang="en-US" dirty="0"/>
        </a:p>
      </dgm:t>
    </dgm:pt>
    <dgm:pt modelId="{70ED411E-5C23-4C62-879B-7309DA813FC2}" type="parTrans" cxnId="{60D259DC-30A4-40E3-9503-2104005ECE02}">
      <dgm:prSet/>
      <dgm:spPr/>
    </dgm:pt>
    <dgm:pt modelId="{8FF6633C-1BDF-458C-B9E8-A371AB70E0EA}" type="sibTrans" cxnId="{60D259DC-30A4-40E3-9503-2104005ECE02}">
      <dgm:prSet/>
      <dgm:spPr/>
    </dgm:pt>
    <dgm:pt modelId="{084D7AC4-72C9-4E56-8979-D65515229A45}">
      <dgm:prSet phldrT="[Text]"/>
      <dgm:spPr/>
      <dgm:t>
        <a:bodyPr/>
        <a:lstStyle/>
        <a:p>
          <a:r>
            <a:rPr lang="en-US" dirty="0" smtClean="0"/>
            <a:t>Implementation</a:t>
          </a:r>
          <a:endParaRPr lang="en-US" dirty="0"/>
        </a:p>
      </dgm:t>
    </dgm:pt>
    <dgm:pt modelId="{7B7A7EB0-040B-4C19-87F0-89772BEA5E83}" type="parTrans" cxnId="{1287B728-BDFF-480D-B9EF-15BF7464CA84}">
      <dgm:prSet/>
      <dgm:spPr/>
    </dgm:pt>
    <dgm:pt modelId="{E9FC544F-98C8-4100-A71F-284F16638423}" type="sibTrans" cxnId="{1287B728-BDFF-480D-B9EF-15BF7464CA84}">
      <dgm:prSet/>
      <dgm:spPr/>
    </dgm:pt>
    <dgm:pt modelId="{B380972F-9373-40D9-A896-20DEEDD2F8CC}">
      <dgm:prSet phldrT="[Text]"/>
      <dgm:spPr/>
      <dgm:t>
        <a:bodyPr/>
        <a:lstStyle/>
        <a:p>
          <a:r>
            <a:rPr lang="en-US" dirty="0" smtClean="0"/>
            <a:t>Report</a:t>
          </a:r>
          <a:endParaRPr lang="en-US" dirty="0"/>
        </a:p>
      </dgm:t>
    </dgm:pt>
    <dgm:pt modelId="{9EEA571B-E8AE-4AA9-B842-69B3C5E33141}" type="parTrans" cxnId="{F16A00BC-08E0-4584-85F4-9A285223D3F2}">
      <dgm:prSet/>
      <dgm:spPr/>
    </dgm:pt>
    <dgm:pt modelId="{3B99E0C9-1966-4414-9FD9-68BCB81288D4}" type="sibTrans" cxnId="{F16A00BC-08E0-4584-85F4-9A285223D3F2}">
      <dgm:prSet/>
      <dgm:spPr/>
    </dgm:pt>
    <dgm:pt modelId="{BB6C8B53-C05B-4EBF-A464-FD0E77C2797E}" type="pres">
      <dgm:prSet presAssocID="{E946E707-6F36-42F4-9AD8-A55F86E30A8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3734CF-C8D2-4959-8616-9C2F9A0A3690}" type="pres">
      <dgm:prSet presAssocID="{3B234D9F-9501-4488-997C-69BC0DB1E0B4}" presName="compNode" presStyleCnt="0"/>
      <dgm:spPr/>
    </dgm:pt>
    <dgm:pt modelId="{27F11FD1-E91C-447E-BF7F-248C017AD4AE}" type="pres">
      <dgm:prSet presAssocID="{3B234D9F-9501-4488-997C-69BC0DB1E0B4}" presName="noGeometry" presStyleCnt="0"/>
      <dgm:spPr/>
    </dgm:pt>
    <dgm:pt modelId="{F379C65F-6E86-4E04-B768-49A4719980BD}" type="pres">
      <dgm:prSet presAssocID="{3B234D9F-9501-4488-997C-69BC0DB1E0B4}" presName="childTextVisible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E5E6B3-96C6-4BD6-B6F9-9C681F0B917B}" type="pres">
      <dgm:prSet presAssocID="{3B234D9F-9501-4488-997C-69BC0DB1E0B4}" presName="childTextHidden" presStyleLbl="bgAccFollowNode1" presStyleIdx="0" presStyleCnt="4"/>
      <dgm:spPr/>
      <dgm:t>
        <a:bodyPr/>
        <a:lstStyle/>
        <a:p>
          <a:endParaRPr lang="en-US"/>
        </a:p>
      </dgm:t>
    </dgm:pt>
    <dgm:pt modelId="{A3E1E004-3068-47B2-9002-616380EA8828}" type="pres">
      <dgm:prSet presAssocID="{3B234D9F-9501-4488-997C-69BC0DB1E0B4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92831C-90FA-4677-8259-824CA6B7283A}" type="pres">
      <dgm:prSet presAssocID="{3B234D9F-9501-4488-997C-69BC0DB1E0B4}" presName="aSpace" presStyleCnt="0"/>
      <dgm:spPr/>
    </dgm:pt>
    <dgm:pt modelId="{1674F9E2-2249-4A01-985C-CF9CBD14876C}" type="pres">
      <dgm:prSet presAssocID="{6E7A7C00-2F69-4557-9299-7D8CD8ADF4FC}" presName="compNode" presStyleCnt="0"/>
      <dgm:spPr/>
    </dgm:pt>
    <dgm:pt modelId="{6248A1B8-EC5F-45F1-A509-DA387A105012}" type="pres">
      <dgm:prSet presAssocID="{6E7A7C00-2F69-4557-9299-7D8CD8ADF4FC}" presName="noGeometry" presStyleCnt="0"/>
      <dgm:spPr/>
    </dgm:pt>
    <dgm:pt modelId="{48037B46-C413-44B3-8DD7-07240CF3FFC5}" type="pres">
      <dgm:prSet presAssocID="{6E7A7C00-2F69-4557-9299-7D8CD8ADF4FC}" presName="childTextVisible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BC82BB-6482-4EFF-8A95-2FB842458908}" type="pres">
      <dgm:prSet presAssocID="{6E7A7C00-2F69-4557-9299-7D8CD8ADF4FC}" presName="childTextHidden" presStyleLbl="bgAccFollowNode1" presStyleIdx="1" presStyleCnt="4"/>
      <dgm:spPr/>
      <dgm:t>
        <a:bodyPr/>
        <a:lstStyle/>
        <a:p>
          <a:endParaRPr lang="en-US"/>
        </a:p>
      </dgm:t>
    </dgm:pt>
    <dgm:pt modelId="{660CA0D4-A07C-47C8-9FF5-BC963D0F34A0}" type="pres">
      <dgm:prSet presAssocID="{6E7A7C00-2F69-4557-9299-7D8CD8ADF4FC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F5BA9C-2B24-4858-8BB4-ED8243940519}" type="pres">
      <dgm:prSet presAssocID="{6E7A7C00-2F69-4557-9299-7D8CD8ADF4FC}" presName="aSpace" presStyleCnt="0"/>
      <dgm:spPr/>
    </dgm:pt>
    <dgm:pt modelId="{41288B95-037E-4469-879B-F612EF837041}" type="pres">
      <dgm:prSet presAssocID="{2F322A66-A020-4354-8F1A-C113EDA83E13}" presName="compNode" presStyleCnt="0"/>
      <dgm:spPr/>
    </dgm:pt>
    <dgm:pt modelId="{DEAE84DA-317A-411D-B6B7-EE51EC884F39}" type="pres">
      <dgm:prSet presAssocID="{2F322A66-A020-4354-8F1A-C113EDA83E13}" presName="noGeometry" presStyleCnt="0"/>
      <dgm:spPr/>
    </dgm:pt>
    <dgm:pt modelId="{D31530AD-2FDE-430A-BEDA-BF2499DBD903}" type="pres">
      <dgm:prSet presAssocID="{2F322A66-A020-4354-8F1A-C113EDA83E13}" presName="childTextVisible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5BA1FC-EFCB-4044-994B-D7FA65B48A98}" type="pres">
      <dgm:prSet presAssocID="{2F322A66-A020-4354-8F1A-C113EDA83E13}" presName="childTextHidden" presStyleLbl="bgAccFollowNode1" presStyleIdx="2" presStyleCnt="4"/>
      <dgm:spPr/>
      <dgm:t>
        <a:bodyPr/>
        <a:lstStyle/>
        <a:p>
          <a:endParaRPr lang="en-US"/>
        </a:p>
      </dgm:t>
    </dgm:pt>
    <dgm:pt modelId="{1BBB123B-18F7-426C-A2E6-70D154530EE6}" type="pres">
      <dgm:prSet presAssocID="{2F322A66-A020-4354-8F1A-C113EDA83E13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D4E3B8-0F5F-4500-A8D4-189113C720E0}" type="pres">
      <dgm:prSet presAssocID="{2F322A66-A020-4354-8F1A-C113EDA83E13}" presName="aSpace" presStyleCnt="0"/>
      <dgm:spPr/>
    </dgm:pt>
    <dgm:pt modelId="{A2157C4B-5803-4E75-A5A6-FBEABFD059F9}" type="pres">
      <dgm:prSet presAssocID="{DD1C60C5-50E0-4B45-A25B-12BFB303FDCF}" presName="compNode" presStyleCnt="0"/>
      <dgm:spPr/>
    </dgm:pt>
    <dgm:pt modelId="{74D242C9-1F0C-42F7-970E-290B6B7F3BB0}" type="pres">
      <dgm:prSet presAssocID="{DD1C60C5-50E0-4B45-A25B-12BFB303FDCF}" presName="noGeometry" presStyleCnt="0"/>
      <dgm:spPr/>
    </dgm:pt>
    <dgm:pt modelId="{644AF779-6DEA-4DD9-A9C2-A493F545F7F4}" type="pres">
      <dgm:prSet presAssocID="{DD1C60C5-50E0-4B45-A25B-12BFB303FDCF}" presName="childTextVisible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C16976-2C53-40FF-AEBA-23CA55818E22}" type="pres">
      <dgm:prSet presAssocID="{DD1C60C5-50E0-4B45-A25B-12BFB303FDCF}" presName="childTextHidden" presStyleLbl="bgAccFollowNode1" presStyleIdx="3" presStyleCnt="4"/>
      <dgm:spPr/>
      <dgm:t>
        <a:bodyPr/>
        <a:lstStyle/>
        <a:p>
          <a:endParaRPr lang="en-US"/>
        </a:p>
      </dgm:t>
    </dgm:pt>
    <dgm:pt modelId="{74C57EBC-71EE-46CF-8A92-BFBA9AACFB00}" type="pres">
      <dgm:prSet presAssocID="{DD1C60C5-50E0-4B45-A25B-12BFB303FDC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07359B-3144-464E-AF5D-48922B9DF7DF}" srcId="{3B234D9F-9501-4488-997C-69BC0DB1E0B4}" destId="{63E51031-0AE4-45DD-8A18-6FDD637EE8C9}" srcOrd="1" destOrd="0" parTransId="{7D997536-19D0-43EF-ADA5-5DA73BC54FFB}" sibTransId="{47049305-1BF4-4F87-8281-00948BE90746}"/>
    <dgm:cxn modelId="{776F2E72-ADFF-4489-9584-AD3AD2FF341C}" srcId="{E946E707-6F36-42F4-9AD8-A55F86E30A8D}" destId="{DD1C60C5-50E0-4B45-A25B-12BFB303FDCF}" srcOrd="3" destOrd="0" parTransId="{109737BE-4992-4882-964D-7B844DD450F9}" sibTransId="{5E6E6583-CFDA-464B-802E-5A3985403EB8}"/>
    <dgm:cxn modelId="{CA4DFB01-AB2D-4267-91C1-0DA9A52F97DE}" srcId="{6E7A7C00-2F69-4557-9299-7D8CD8ADF4FC}" destId="{7AB8D883-37CA-4B52-8801-DD631F5145EB}" srcOrd="0" destOrd="0" parTransId="{EBF3AD7B-5951-4B14-8DE0-B75FF3B90E4F}" sibTransId="{CE3B8B76-D28D-4503-9570-7722835BED15}"/>
    <dgm:cxn modelId="{A4EB9131-1332-4FDB-9B46-B09E5EFD1F68}" type="presOf" srcId="{3B234D9F-9501-4488-997C-69BC0DB1E0B4}" destId="{A3E1E004-3068-47B2-9002-616380EA8828}" srcOrd="0" destOrd="0" presId="urn:microsoft.com/office/officeart/2005/8/layout/hProcess6"/>
    <dgm:cxn modelId="{953B15C7-4B0A-4FEA-B374-0FB06A6B7FFC}" type="presOf" srcId="{180E8B26-6683-40F0-8FEA-8207B070EE2D}" destId="{D31530AD-2FDE-430A-BEDA-BF2499DBD903}" srcOrd="0" destOrd="2" presId="urn:microsoft.com/office/officeart/2005/8/layout/hProcess6"/>
    <dgm:cxn modelId="{19A21E8A-CBDA-40A3-BBBF-E541D6C2E7B6}" type="presOf" srcId="{8EB480CB-7280-4640-9DE0-0ED22EF2ADF9}" destId="{F379C65F-6E86-4E04-B768-49A4719980BD}" srcOrd="0" destOrd="4" presId="urn:microsoft.com/office/officeart/2005/8/layout/hProcess6"/>
    <dgm:cxn modelId="{6C7AA32A-CB43-46C1-9E8D-B2872695761A}" type="presOf" srcId="{E946E707-6F36-42F4-9AD8-A55F86E30A8D}" destId="{BB6C8B53-C05B-4EBF-A464-FD0E77C2797E}" srcOrd="0" destOrd="0" presId="urn:microsoft.com/office/officeart/2005/8/layout/hProcess6"/>
    <dgm:cxn modelId="{5466ECFC-80E9-4801-87C3-8516FFBC3207}" type="presOf" srcId="{B253B5DA-CA01-4882-ABAA-2E0C493AF33B}" destId="{DEC16976-2C53-40FF-AEBA-23CA55818E22}" srcOrd="1" destOrd="1" presId="urn:microsoft.com/office/officeart/2005/8/layout/hProcess6"/>
    <dgm:cxn modelId="{0F590DAC-4501-48FA-A21E-9031F99C3EDC}" type="presOf" srcId="{63E51031-0AE4-45DD-8A18-6FDD637EE8C9}" destId="{F379C65F-6E86-4E04-B768-49A4719980BD}" srcOrd="0" destOrd="1" presId="urn:microsoft.com/office/officeart/2005/8/layout/hProcess6"/>
    <dgm:cxn modelId="{79A6A928-0C0B-4B92-B2AA-146B94434AA3}" type="presOf" srcId="{45F7870F-F1E8-4F75-9FDA-46385752A9BF}" destId="{DEC16976-2C53-40FF-AEBA-23CA55818E22}" srcOrd="1" destOrd="2" presId="urn:microsoft.com/office/officeart/2005/8/layout/hProcess6"/>
    <dgm:cxn modelId="{BBBE51E4-7E87-440F-923D-8126DE0F2DF0}" type="presOf" srcId="{2F322A66-A020-4354-8F1A-C113EDA83E13}" destId="{1BBB123B-18F7-426C-A2E6-70D154530EE6}" srcOrd="0" destOrd="0" presId="urn:microsoft.com/office/officeart/2005/8/layout/hProcess6"/>
    <dgm:cxn modelId="{CA2ACD83-9742-43C0-89A8-A81CA588A650}" srcId="{2F322A66-A020-4354-8F1A-C113EDA83E13}" destId="{41127975-CD4C-41A8-BC5C-2BC80EF32A34}" srcOrd="0" destOrd="0" parTransId="{B3BF99F9-B3CA-44E9-BC00-6232F299B68E}" sibTransId="{6CC66B86-588A-4988-B9C9-EBF065083DA9}"/>
    <dgm:cxn modelId="{0D1067AE-E26E-4736-9A75-617E1D03C77E}" type="presOf" srcId="{03BC5D19-000F-4C99-BD93-404A7047AA56}" destId="{DEC16976-2C53-40FF-AEBA-23CA55818E22}" srcOrd="1" destOrd="0" presId="urn:microsoft.com/office/officeart/2005/8/layout/hProcess6"/>
    <dgm:cxn modelId="{7325412D-3A09-4763-99CE-C9F5AB2935DC}" type="presOf" srcId="{F354CB30-146E-4018-A379-58D967CA634F}" destId="{D31530AD-2FDE-430A-BEDA-BF2499DBD903}" srcOrd="0" destOrd="1" presId="urn:microsoft.com/office/officeart/2005/8/layout/hProcess6"/>
    <dgm:cxn modelId="{A12F3527-1033-4C92-A4D8-2BAE090BBD9D}" type="presOf" srcId="{267FE92B-512E-403A-8DED-9E0B45AC493D}" destId="{48037B46-C413-44B3-8DD7-07240CF3FFC5}" srcOrd="0" destOrd="3" presId="urn:microsoft.com/office/officeart/2005/8/layout/hProcess6"/>
    <dgm:cxn modelId="{1287B728-BDFF-480D-B9EF-15BF7464CA84}" srcId="{6E7A7C00-2F69-4557-9299-7D8CD8ADF4FC}" destId="{084D7AC4-72C9-4E56-8979-D65515229A45}" srcOrd="1" destOrd="0" parTransId="{7B7A7EB0-040B-4C19-87F0-89772BEA5E83}" sibTransId="{E9FC544F-98C8-4100-A71F-284F16638423}"/>
    <dgm:cxn modelId="{0CFFD5BE-FC1F-4F43-A29A-4AA88FE47DDB}" srcId="{2F322A66-A020-4354-8F1A-C113EDA83E13}" destId="{180E8B26-6683-40F0-8FEA-8207B070EE2D}" srcOrd="2" destOrd="0" parTransId="{3E10D06F-C757-40FE-ACA0-657004641EF3}" sibTransId="{5DB6B901-7A58-42A5-B296-4A945A48B668}"/>
    <dgm:cxn modelId="{08E68B47-78BD-4508-8220-3CC02D61FF87}" type="presOf" srcId="{41127975-CD4C-41A8-BC5C-2BC80EF32A34}" destId="{D31530AD-2FDE-430A-BEDA-BF2499DBD903}" srcOrd="0" destOrd="0" presId="urn:microsoft.com/office/officeart/2005/8/layout/hProcess6"/>
    <dgm:cxn modelId="{853F70DA-2450-4E50-9134-91A0EECA5375}" type="presOf" srcId="{56289452-0E06-4987-9BC8-E772700E7E27}" destId="{3BE5E6B3-96C6-4BD6-B6F9-9C681F0B917B}" srcOrd="1" destOrd="2" presId="urn:microsoft.com/office/officeart/2005/8/layout/hProcess6"/>
    <dgm:cxn modelId="{F16A00BC-08E0-4584-85F4-9A285223D3F2}" srcId="{6E7A7C00-2F69-4557-9299-7D8CD8ADF4FC}" destId="{B380972F-9373-40D9-A896-20DEEDD2F8CC}" srcOrd="2" destOrd="0" parTransId="{9EEA571B-E8AE-4AA9-B842-69B3C5E33141}" sibTransId="{3B99E0C9-1966-4414-9FD9-68BCB81288D4}"/>
    <dgm:cxn modelId="{D7DD5A19-00A0-4795-A56B-83ADD79AB60B}" srcId="{2F322A66-A020-4354-8F1A-C113EDA83E13}" destId="{F354CB30-146E-4018-A379-58D967CA634F}" srcOrd="1" destOrd="0" parTransId="{EFFC76DF-A7FC-479F-BF21-4EF66CBEE516}" sibTransId="{E9E3B9AB-6814-45E5-A8CF-403B54C160A9}"/>
    <dgm:cxn modelId="{34B7FDBD-A995-414B-AD13-BF731A399DD3}" type="presOf" srcId="{267FE92B-512E-403A-8DED-9E0B45AC493D}" destId="{F0BC82BB-6482-4EFF-8A95-2FB842458908}" srcOrd="1" destOrd="3" presId="urn:microsoft.com/office/officeart/2005/8/layout/hProcess6"/>
    <dgm:cxn modelId="{3AFEF4FA-19DC-4887-AC2A-D1DA23C11EAB}" type="presOf" srcId="{63E51031-0AE4-45DD-8A18-6FDD637EE8C9}" destId="{3BE5E6B3-96C6-4BD6-B6F9-9C681F0B917B}" srcOrd="1" destOrd="1" presId="urn:microsoft.com/office/officeart/2005/8/layout/hProcess6"/>
    <dgm:cxn modelId="{A867CCED-C7F1-4235-A9A5-4A6FDB499E3E}" srcId="{DD1C60C5-50E0-4B45-A25B-12BFB303FDCF}" destId="{B253B5DA-CA01-4882-ABAA-2E0C493AF33B}" srcOrd="1" destOrd="0" parTransId="{51D0E6FA-B694-4419-985A-47755C2064A7}" sibTransId="{2E182E6C-2AF1-413F-BF5A-D9400663F922}"/>
    <dgm:cxn modelId="{5BFC187A-B2A1-4FB3-A46F-B3E37B5EFA6F}" type="presOf" srcId="{CACA0299-1923-47EF-99E6-F69E78C5C1B6}" destId="{F379C65F-6E86-4E04-B768-49A4719980BD}" srcOrd="0" destOrd="0" presId="urn:microsoft.com/office/officeart/2005/8/layout/hProcess6"/>
    <dgm:cxn modelId="{F189251A-1581-491C-93CF-F975F1886FDE}" type="presOf" srcId="{56289452-0E06-4987-9BC8-E772700E7E27}" destId="{F379C65F-6E86-4E04-B768-49A4719980BD}" srcOrd="0" destOrd="2" presId="urn:microsoft.com/office/officeart/2005/8/layout/hProcess6"/>
    <dgm:cxn modelId="{B3769A0A-EE7D-4B98-9C3C-8205F61192E8}" type="presOf" srcId="{45F7870F-F1E8-4F75-9FDA-46385752A9BF}" destId="{644AF779-6DEA-4DD9-A9C2-A493F545F7F4}" srcOrd="0" destOrd="2" presId="urn:microsoft.com/office/officeart/2005/8/layout/hProcess6"/>
    <dgm:cxn modelId="{6172C05B-ED66-4505-B0AB-CA4988599E36}" type="presOf" srcId="{B253B5DA-CA01-4882-ABAA-2E0C493AF33B}" destId="{644AF779-6DEA-4DD9-A9C2-A493F545F7F4}" srcOrd="0" destOrd="1" presId="urn:microsoft.com/office/officeart/2005/8/layout/hProcess6"/>
    <dgm:cxn modelId="{60D259DC-30A4-40E3-9503-2104005ECE02}" srcId="{3B234D9F-9501-4488-997C-69BC0DB1E0B4}" destId="{8EB480CB-7280-4640-9DE0-0ED22EF2ADF9}" srcOrd="4" destOrd="0" parTransId="{70ED411E-5C23-4C62-879B-7309DA813FC2}" sibTransId="{8FF6633C-1BDF-458C-B9E8-A371AB70E0EA}"/>
    <dgm:cxn modelId="{F8D8A8AE-E661-4153-8E6F-015C0E3352CF}" type="presOf" srcId="{B380972F-9373-40D9-A896-20DEEDD2F8CC}" destId="{48037B46-C413-44B3-8DD7-07240CF3FFC5}" srcOrd="0" destOrd="2" presId="urn:microsoft.com/office/officeart/2005/8/layout/hProcess6"/>
    <dgm:cxn modelId="{D96682B8-709A-4CD3-B0D9-A8463D5D01AD}" type="presOf" srcId="{8EB480CB-7280-4640-9DE0-0ED22EF2ADF9}" destId="{3BE5E6B3-96C6-4BD6-B6F9-9C681F0B917B}" srcOrd="1" destOrd="4" presId="urn:microsoft.com/office/officeart/2005/8/layout/hProcess6"/>
    <dgm:cxn modelId="{4708F4B7-37A2-4B21-A404-79F06E3D3F24}" srcId="{3B234D9F-9501-4488-997C-69BC0DB1E0B4}" destId="{56289452-0E06-4987-9BC8-E772700E7E27}" srcOrd="2" destOrd="0" parTransId="{B801FE37-A833-4F03-BD24-8B502F83A8FD}" sibTransId="{5AA58664-8924-4F9A-8E3D-FC512C643E47}"/>
    <dgm:cxn modelId="{A93797DE-681F-4DFB-B7D0-3EF6CC0656EB}" type="presOf" srcId="{D32E2262-B251-4590-A9E9-522EE12EF824}" destId="{3BE5E6B3-96C6-4BD6-B6F9-9C681F0B917B}" srcOrd="1" destOrd="3" presId="urn:microsoft.com/office/officeart/2005/8/layout/hProcess6"/>
    <dgm:cxn modelId="{CD5AB963-E2C3-4EA7-BFBD-4B2645AECC04}" type="presOf" srcId="{7AB8D883-37CA-4B52-8801-DD631F5145EB}" destId="{48037B46-C413-44B3-8DD7-07240CF3FFC5}" srcOrd="0" destOrd="0" presId="urn:microsoft.com/office/officeart/2005/8/layout/hProcess6"/>
    <dgm:cxn modelId="{720A6C9F-83EC-4374-93B5-BBA2FA192C1C}" srcId="{DD1C60C5-50E0-4B45-A25B-12BFB303FDCF}" destId="{45F7870F-F1E8-4F75-9FDA-46385752A9BF}" srcOrd="2" destOrd="0" parTransId="{74BBF1FE-0EF6-45C1-B0DC-60CDF9352679}" sibTransId="{2857C2E9-8D4A-4A97-90F5-6063818C587E}"/>
    <dgm:cxn modelId="{E14A406E-6443-41DC-8F87-0A2759DF3476}" srcId="{E946E707-6F36-42F4-9AD8-A55F86E30A8D}" destId="{3B234D9F-9501-4488-997C-69BC0DB1E0B4}" srcOrd="0" destOrd="0" parTransId="{09984C99-3BD4-45C3-994D-AC1C9CEDB49D}" sibTransId="{F5073CAF-1BCB-49F8-B5DB-630465DF44E4}"/>
    <dgm:cxn modelId="{0ED1A754-129E-47D2-BC27-7598D3176B0D}" srcId="{6E7A7C00-2F69-4557-9299-7D8CD8ADF4FC}" destId="{267FE92B-512E-403A-8DED-9E0B45AC493D}" srcOrd="3" destOrd="0" parTransId="{5F7AB2EC-9448-410D-8749-F00086970FD6}" sibTransId="{22128679-B8ED-4DF7-AEA5-3F9B5F4D9C66}"/>
    <dgm:cxn modelId="{D73A9EDB-3DC6-46AE-8C02-2F2CA23CA5D3}" type="presOf" srcId="{DD1C60C5-50E0-4B45-A25B-12BFB303FDCF}" destId="{74C57EBC-71EE-46CF-8A92-BFBA9AACFB00}" srcOrd="0" destOrd="0" presId="urn:microsoft.com/office/officeart/2005/8/layout/hProcess6"/>
    <dgm:cxn modelId="{A9BAF908-C250-4EAE-B990-34DE332CCAC1}" type="presOf" srcId="{41127975-CD4C-41A8-BC5C-2BC80EF32A34}" destId="{BD5BA1FC-EFCB-4044-994B-D7FA65B48A98}" srcOrd="1" destOrd="0" presId="urn:microsoft.com/office/officeart/2005/8/layout/hProcess6"/>
    <dgm:cxn modelId="{9940ECDD-0A26-4445-B246-A0979993E25A}" type="presOf" srcId="{084D7AC4-72C9-4E56-8979-D65515229A45}" destId="{48037B46-C413-44B3-8DD7-07240CF3FFC5}" srcOrd="0" destOrd="1" presId="urn:microsoft.com/office/officeart/2005/8/layout/hProcess6"/>
    <dgm:cxn modelId="{93FC091E-469C-41FA-9F9E-6AB35B7A742D}" type="presOf" srcId="{CACA0299-1923-47EF-99E6-F69E78C5C1B6}" destId="{3BE5E6B3-96C6-4BD6-B6F9-9C681F0B917B}" srcOrd="1" destOrd="0" presId="urn:microsoft.com/office/officeart/2005/8/layout/hProcess6"/>
    <dgm:cxn modelId="{565DD96D-CA2C-4A6B-9204-DB2C9DF707CB}" type="presOf" srcId="{6E7A7C00-2F69-4557-9299-7D8CD8ADF4FC}" destId="{660CA0D4-A07C-47C8-9FF5-BC963D0F34A0}" srcOrd="0" destOrd="0" presId="urn:microsoft.com/office/officeart/2005/8/layout/hProcess6"/>
    <dgm:cxn modelId="{88899769-330D-4D52-BAA6-57A4FDEAFD61}" type="presOf" srcId="{D32E2262-B251-4590-A9E9-522EE12EF824}" destId="{F379C65F-6E86-4E04-B768-49A4719980BD}" srcOrd="0" destOrd="3" presId="urn:microsoft.com/office/officeart/2005/8/layout/hProcess6"/>
    <dgm:cxn modelId="{63047F1B-29A9-4B72-8581-C2C16D74A782}" srcId="{3B234D9F-9501-4488-997C-69BC0DB1E0B4}" destId="{CACA0299-1923-47EF-99E6-F69E78C5C1B6}" srcOrd="0" destOrd="0" parTransId="{22EA2F1D-A0A4-4C4E-B46C-5AA9DE84D8E5}" sibTransId="{0D148618-4942-4D2B-940C-02BEA128A0CF}"/>
    <dgm:cxn modelId="{716CC677-A602-4E00-A0EA-8C701D8985C0}" srcId="{DD1C60C5-50E0-4B45-A25B-12BFB303FDCF}" destId="{03BC5D19-000F-4C99-BD93-404A7047AA56}" srcOrd="0" destOrd="0" parTransId="{0261C737-C653-40F2-9E55-AB4549516DA4}" sibTransId="{810FCEDB-B811-4151-8561-E7947E5EC8CC}"/>
    <dgm:cxn modelId="{9A991773-70CB-4A79-846E-BE74C45631E6}" srcId="{E946E707-6F36-42F4-9AD8-A55F86E30A8D}" destId="{6E7A7C00-2F69-4557-9299-7D8CD8ADF4FC}" srcOrd="1" destOrd="0" parTransId="{E6E6F8E4-EA69-482E-BBF5-E25AAB698A12}" sibTransId="{CAD043DD-8766-4E13-AFA2-3112069C15E9}"/>
    <dgm:cxn modelId="{1F96D10F-59B8-41C7-AB6A-8CBC8EB84435}" type="presOf" srcId="{084D7AC4-72C9-4E56-8979-D65515229A45}" destId="{F0BC82BB-6482-4EFF-8A95-2FB842458908}" srcOrd="1" destOrd="1" presId="urn:microsoft.com/office/officeart/2005/8/layout/hProcess6"/>
    <dgm:cxn modelId="{681DE1B4-3B4F-4E44-98B2-F52705049976}" type="presOf" srcId="{7AB8D883-37CA-4B52-8801-DD631F5145EB}" destId="{F0BC82BB-6482-4EFF-8A95-2FB842458908}" srcOrd="1" destOrd="0" presId="urn:microsoft.com/office/officeart/2005/8/layout/hProcess6"/>
    <dgm:cxn modelId="{A9B600CF-1C06-4885-AF6E-9277FB84789F}" srcId="{E946E707-6F36-42F4-9AD8-A55F86E30A8D}" destId="{2F322A66-A020-4354-8F1A-C113EDA83E13}" srcOrd="2" destOrd="0" parTransId="{D757792D-CD76-4922-9486-1BB6E5BA83A4}" sibTransId="{03EB7850-7410-403F-A7EA-8F0F7F57D3F7}"/>
    <dgm:cxn modelId="{49B99D25-7237-4054-9903-82CE3B548A03}" type="presOf" srcId="{F354CB30-146E-4018-A379-58D967CA634F}" destId="{BD5BA1FC-EFCB-4044-994B-D7FA65B48A98}" srcOrd="1" destOrd="1" presId="urn:microsoft.com/office/officeart/2005/8/layout/hProcess6"/>
    <dgm:cxn modelId="{D512A987-EA0B-43CF-8388-EBBE170740B9}" type="presOf" srcId="{03BC5D19-000F-4C99-BD93-404A7047AA56}" destId="{644AF779-6DEA-4DD9-A9C2-A493F545F7F4}" srcOrd="0" destOrd="0" presId="urn:microsoft.com/office/officeart/2005/8/layout/hProcess6"/>
    <dgm:cxn modelId="{4149E847-E463-42E4-BFDF-885C1CC1FCAE}" type="presOf" srcId="{180E8B26-6683-40F0-8FEA-8207B070EE2D}" destId="{BD5BA1FC-EFCB-4044-994B-D7FA65B48A98}" srcOrd="1" destOrd="2" presId="urn:microsoft.com/office/officeart/2005/8/layout/hProcess6"/>
    <dgm:cxn modelId="{834EEEBB-F886-4845-A073-95126FC7C65A}" srcId="{3B234D9F-9501-4488-997C-69BC0DB1E0B4}" destId="{D32E2262-B251-4590-A9E9-522EE12EF824}" srcOrd="3" destOrd="0" parTransId="{180532CE-5760-44C6-B95E-52A45682D360}" sibTransId="{03E29468-41CE-4066-958B-C8DACC39DBAE}"/>
    <dgm:cxn modelId="{892622C0-6EF0-49EB-A809-4CE8B936EC44}" type="presOf" srcId="{B380972F-9373-40D9-A896-20DEEDD2F8CC}" destId="{F0BC82BB-6482-4EFF-8A95-2FB842458908}" srcOrd="1" destOrd="2" presId="urn:microsoft.com/office/officeart/2005/8/layout/hProcess6"/>
    <dgm:cxn modelId="{FBF9E755-047B-46D2-9D86-1593378746DC}" type="presParOf" srcId="{BB6C8B53-C05B-4EBF-A464-FD0E77C2797E}" destId="{E33734CF-C8D2-4959-8616-9C2F9A0A3690}" srcOrd="0" destOrd="0" presId="urn:microsoft.com/office/officeart/2005/8/layout/hProcess6"/>
    <dgm:cxn modelId="{0D334CA4-ABCB-4C1B-85A6-08AF97CB5ABB}" type="presParOf" srcId="{E33734CF-C8D2-4959-8616-9C2F9A0A3690}" destId="{27F11FD1-E91C-447E-BF7F-248C017AD4AE}" srcOrd="0" destOrd="0" presId="urn:microsoft.com/office/officeart/2005/8/layout/hProcess6"/>
    <dgm:cxn modelId="{0B525976-09BC-4C4D-BF4D-FB22DD7B942F}" type="presParOf" srcId="{E33734CF-C8D2-4959-8616-9C2F9A0A3690}" destId="{F379C65F-6E86-4E04-B768-49A4719980BD}" srcOrd="1" destOrd="0" presId="urn:microsoft.com/office/officeart/2005/8/layout/hProcess6"/>
    <dgm:cxn modelId="{405C6C60-2C5C-4B03-AD83-5B6026A7A81E}" type="presParOf" srcId="{E33734CF-C8D2-4959-8616-9C2F9A0A3690}" destId="{3BE5E6B3-96C6-4BD6-B6F9-9C681F0B917B}" srcOrd="2" destOrd="0" presId="urn:microsoft.com/office/officeart/2005/8/layout/hProcess6"/>
    <dgm:cxn modelId="{B441D7BF-09C9-4865-89D0-D0EFE4EB2CE7}" type="presParOf" srcId="{E33734CF-C8D2-4959-8616-9C2F9A0A3690}" destId="{A3E1E004-3068-47B2-9002-616380EA8828}" srcOrd="3" destOrd="0" presId="urn:microsoft.com/office/officeart/2005/8/layout/hProcess6"/>
    <dgm:cxn modelId="{96D3D5A3-3A40-431E-9929-9871FF1CBF2B}" type="presParOf" srcId="{BB6C8B53-C05B-4EBF-A464-FD0E77C2797E}" destId="{5492831C-90FA-4677-8259-824CA6B7283A}" srcOrd="1" destOrd="0" presId="urn:microsoft.com/office/officeart/2005/8/layout/hProcess6"/>
    <dgm:cxn modelId="{0DBC59E6-48D8-412B-90DF-1757F95445A2}" type="presParOf" srcId="{BB6C8B53-C05B-4EBF-A464-FD0E77C2797E}" destId="{1674F9E2-2249-4A01-985C-CF9CBD14876C}" srcOrd="2" destOrd="0" presId="urn:microsoft.com/office/officeart/2005/8/layout/hProcess6"/>
    <dgm:cxn modelId="{C58AF68D-3EAD-492D-8CC8-35A91E36A153}" type="presParOf" srcId="{1674F9E2-2249-4A01-985C-CF9CBD14876C}" destId="{6248A1B8-EC5F-45F1-A509-DA387A105012}" srcOrd="0" destOrd="0" presId="urn:microsoft.com/office/officeart/2005/8/layout/hProcess6"/>
    <dgm:cxn modelId="{F31470FF-1B15-41B8-A9B0-CA3BCC836D52}" type="presParOf" srcId="{1674F9E2-2249-4A01-985C-CF9CBD14876C}" destId="{48037B46-C413-44B3-8DD7-07240CF3FFC5}" srcOrd="1" destOrd="0" presId="urn:microsoft.com/office/officeart/2005/8/layout/hProcess6"/>
    <dgm:cxn modelId="{9BAFB01B-3539-4BC8-86FE-439AD0951522}" type="presParOf" srcId="{1674F9E2-2249-4A01-985C-CF9CBD14876C}" destId="{F0BC82BB-6482-4EFF-8A95-2FB842458908}" srcOrd="2" destOrd="0" presId="urn:microsoft.com/office/officeart/2005/8/layout/hProcess6"/>
    <dgm:cxn modelId="{F4A1237A-E767-49E9-A80B-3A19D5796781}" type="presParOf" srcId="{1674F9E2-2249-4A01-985C-CF9CBD14876C}" destId="{660CA0D4-A07C-47C8-9FF5-BC963D0F34A0}" srcOrd="3" destOrd="0" presId="urn:microsoft.com/office/officeart/2005/8/layout/hProcess6"/>
    <dgm:cxn modelId="{C36F5EA2-1412-4D11-BE1D-AD352667A500}" type="presParOf" srcId="{BB6C8B53-C05B-4EBF-A464-FD0E77C2797E}" destId="{30F5BA9C-2B24-4858-8BB4-ED8243940519}" srcOrd="3" destOrd="0" presId="urn:microsoft.com/office/officeart/2005/8/layout/hProcess6"/>
    <dgm:cxn modelId="{835D1226-EBE9-4F7C-8C46-338854DD7D7C}" type="presParOf" srcId="{BB6C8B53-C05B-4EBF-A464-FD0E77C2797E}" destId="{41288B95-037E-4469-879B-F612EF837041}" srcOrd="4" destOrd="0" presId="urn:microsoft.com/office/officeart/2005/8/layout/hProcess6"/>
    <dgm:cxn modelId="{349121F3-FF9B-4F2D-878A-9C66402F9D3E}" type="presParOf" srcId="{41288B95-037E-4469-879B-F612EF837041}" destId="{DEAE84DA-317A-411D-B6B7-EE51EC884F39}" srcOrd="0" destOrd="0" presId="urn:microsoft.com/office/officeart/2005/8/layout/hProcess6"/>
    <dgm:cxn modelId="{DAC34170-980D-47D0-B5A0-F208F016333C}" type="presParOf" srcId="{41288B95-037E-4469-879B-F612EF837041}" destId="{D31530AD-2FDE-430A-BEDA-BF2499DBD903}" srcOrd="1" destOrd="0" presId="urn:microsoft.com/office/officeart/2005/8/layout/hProcess6"/>
    <dgm:cxn modelId="{EF7CEF45-7E6E-4A81-B32F-A63102F43DE3}" type="presParOf" srcId="{41288B95-037E-4469-879B-F612EF837041}" destId="{BD5BA1FC-EFCB-4044-994B-D7FA65B48A98}" srcOrd="2" destOrd="0" presId="urn:microsoft.com/office/officeart/2005/8/layout/hProcess6"/>
    <dgm:cxn modelId="{C6FDECA2-F312-4716-B471-D15399F6682A}" type="presParOf" srcId="{41288B95-037E-4469-879B-F612EF837041}" destId="{1BBB123B-18F7-426C-A2E6-70D154530EE6}" srcOrd="3" destOrd="0" presId="urn:microsoft.com/office/officeart/2005/8/layout/hProcess6"/>
    <dgm:cxn modelId="{3F1A3BD8-ADA4-40D9-BF2D-2C0C813E62C8}" type="presParOf" srcId="{BB6C8B53-C05B-4EBF-A464-FD0E77C2797E}" destId="{B7D4E3B8-0F5F-4500-A8D4-189113C720E0}" srcOrd="5" destOrd="0" presId="urn:microsoft.com/office/officeart/2005/8/layout/hProcess6"/>
    <dgm:cxn modelId="{468268CB-0EC5-4EB5-B50C-8FD7C45C79FA}" type="presParOf" srcId="{BB6C8B53-C05B-4EBF-A464-FD0E77C2797E}" destId="{A2157C4B-5803-4E75-A5A6-FBEABFD059F9}" srcOrd="6" destOrd="0" presId="urn:microsoft.com/office/officeart/2005/8/layout/hProcess6"/>
    <dgm:cxn modelId="{A1A260E4-3592-4A9A-B0DA-BECEB419F5AC}" type="presParOf" srcId="{A2157C4B-5803-4E75-A5A6-FBEABFD059F9}" destId="{74D242C9-1F0C-42F7-970E-290B6B7F3BB0}" srcOrd="0" destOrd="0" presId="urn:microsoft.com/office/officeart/2005/8/layout/hProcess6"/>
    <dgm:cxn modelId="{8E95D177-4175-44ED-B07F-56EF3B813771}" type="presParOf" srcId="{A2157C4B-5803-4E75-A5A6-FBEABFD059F9}" destId="{644AF779-6DEA-4DD9-A9C2-A493F545F7F4}" srcOrd="1" destOrd="0" presId="urn:microsoft.com/office/officeart/2005/8/layout/hProcess6"/>
    <dgm:cxn modelId="{4E6F9F9A-7E15-4F70-859E-BF2A5154A556}" type="presParOf" srcId="{A2157C4B-5803-4E75-A5A6-FBEABFD059F9}" destId="{DEC16976-2C53-40FF-AEBA-23CA55818E22}" srcOrd="2" destOrd="0" presId="urn:microsoft.com/office/officeart/2005/8/layout/hProcess6"/>
    <dgm:cxn modelId="{6498A125-1DB8-4A60-A479-6C26BDF96955}" type="presParOf" srcId="{A2157C4B-5803-4E75-A5A6-FBEABFD059F9}" destId="{74C57EBC-71EE-46CF-8A92-BFBA9AACFB00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46E707-6F36-42F4-9AD8-A55F86E30A8D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C59A4A-6821-421E-B50A-767E915830DB}">
      <dgm:prSet phldrT="[Text]"/>
      <dgm:spPr/>
      <dgm:t>
        <a:bodyPr/>
        <a:lstStyle/>
        <a:p>
          <a:r>
            <a:rPr lang="en-US" dirty="0" smtClean="0"/>
            <a:t>Goal 5: Solicit &amp; Establish Innovations</a:t>
          </a:r>
          <a:endParaRPr lang="en-US" dirty="0"/>
        </a:p>
      </dgm:t>
    </dgm:pt>
    <dgm:pt modelId="{CBADF00B-EFB9-4B12-B94D-6B418D4B8A17}" type="parTrans" cxnId="{CAE7B2EA-8A90-45BD-96D7-495FDFB46BD1}">
      <dgm:prSet/>
      <dgm:spPr/>
      <dgm:t>
        <a:bodyPr/>
        <a:lstStyle/>
        <a:p>
          <a:endParaRPr lang="en-US"/>
        </a:p>
      </dgm:t>
    </dgm:pt>
    <dgm:pt modelId="{332BCDA6-A1C4-49D7-891D-B467744390C6}" type="sibTrans" cxnId="{CAE7B2EA-8A90-45BD-96D7-495FDFB46BD1}">
      <dgm:prSet/>
      <dgm:spPr/>
      <dgm:t>
        <a:bodyPr/>
        <a:lstStyle/>
        <a:p>
          <a:endParaRPr lang="en-US"/>
        </a:p>
      </dgm:t>
    </dgm:pt>
    <dgm:pt modelId="{B4132D3A-DCC2-4308-8E27-AEDCD63FE9AA}">
      <dgm:prSet phldrT="[Text]"/>
      <dgm:spPr/>
      <dgm:t>
        <a:bodyPr/>
        <a:lstStyle/>
        <a:p>
          <a:r>
            <a:rPr lang="en-US" dirty="0" smtClean="0"/>
            <a:t>Resources</a:t>
          </a:r>
          <a:endParaRPr lang="en-US" dirty="0"/>
        </a:p>
      </dgm:t>
    </dgm:pt>
    <dgm:pt modelId="{45D74AD5-F831-4786-B035-564142A6174B}" type="parTrans" cxnId="{B18E869F-CAC8-4970-A5C3-869B9EBA415D}">
      <dgm:prSet/>
      <dgm:spPr/>
      <dgm:t>
        <a:bodyPr/>
        <a:lstStyle/>
        <a:p>
          <a:endParaRPr lang="en-US"/>
        </a:p>
      </dgm:t>
    </dgm:pt>
    <dgm:pt modelId="{29760C87-7019-4DBA-B225-8589761FA7C2}" type="sibTrans" cxnId="{B18E869F-CAC8-4970-A5C3-869B9EBA415D}">
      <dgm:prSet/>
      <dgm:spPr/>
      <dgm:t>
        <a:bodyPr/>
        <a:lstStyle/>
        <a:p>
          <a:endParaRPr lang="en-US"/>
        </a:p>
      </dgm:t>
    </dgm:pt>
    <dgm:pt modelId="{34FF3C90-3FF3-4A51-9ED8-9CF923B8F9A5}">
      <dgm:prSet phldrT="[Text]"/>
      <dgm:spPr/>
      <dgm:t>
        <a:bodyPr/>
        <a:lstStyle/>
        <a:p>
          <a:r>
            <a:rPr lang="en-US" dirty="0" smtClean="0"/>
            <a:t>Proposals</a:t>
          </a:r>
          <a:endParaRPr lang="en-US" dirty="0"/>
        </a:p>
      </dgm:t>
    </dgm:pt>
    <dgm:pt modelId="{0735B67F-E499-4E16-AC0D-C3ED81851D16}" type="parTrans" cxnId="{0CDAD39B-5C82-4942-90E6-059F82DBE722}">
      <dgm:prSet/>
      <dgm:spPr/>
      <dgm:t>
        <a:bodyPr/>
        <a:lstStyle/>
        <a:p>
          <a:endParaRPr lang="en-US"/>
        </a:p>
      </dgm:t>
    </dgm:pt>
    <dgm:pt modelId="{A7481314-EF2A-4375-AACB-A02A1C962B47}" type="sibTrans" cxnId="{0CDAD39B-5C82-4942-90E6-059F82DBE722}">
      <dgm:prSet/>
      <dgm:spPr/>
      <dgm:t>
        <a:bodyPr/>
        <a:lstStyle/>
        <a:p>
          <a:endParaRPr lang="en-US"/>
        </a:p>
      </dgm:t>
    </dgm:pt>
    <dgm:pt modelId="{2E71B130-7BA2-4B54-A27B-97B20DE712E9}">
      <dgm:prSet phldrT="[Text]"/>
      <dgm:spPr/>
      <dgm:t>
        <a:bodyPr/>
        <a:lstStyle/>
        <a:p>
          <a:r>
            <a:rPr lang="en-US" dirty="0" smtClean="0"/>
            <a:t>Goal 6: Enact and Evaluate Innovations</a:t>
          </a:r>
          <a:endParaRPr lang="en-US" dirty="0"/>
        </a:p>
      </dgm:t>
    </dgm:pt>
    <dgm:pt modelId="{013C5DC0-B401-482B-AF08-CB2CB9788BEC}" type="parTrans" cxnId="{21BF1682-5D4C-4290-88BE-6F551FDE1E5E}">
      <dgm:prSet/>
      <dgm:spPr/>
      <dgm:t>
        <a:bodyPr/>
        <a:lstStyle/>
        <a:p>
          <a:endParaRPr lang="en-US"/>
        </a:p>
      </dgm:t>
    </dgm:pt>
    <dgm:pt modelId="{0CC8C95F-3937-42FB-8DA1-9ECA05F867DF}" type="sibTrans" cxnId="{21BF1682-5D4C-4290-88BE-6F551FDE1E5E}">
      <dgm:prSet/>
      <dgm:spPr/>
      <dgm:t>
        <a:bodyPr/>
        <a:lstStyle/>
        <a:p>
          <a:endParaRPr lang="en-US"/>
        </a:p>
      </dgm:t>
    </dgm:pt>
    <dgm:pt modelId="{9E29A4C6-05D9-4D7B-98B1-35C04AE0B006}">
      <dgm:prSet phldrT="[Text]"/>
      <dgm:spPr/>
      <dgm:t>
        <a:bodyPr/>
        <a:lstStyle/>
        <a:p>
          <a:r>
            <a:rPr lang="en-US" dirty="0" smtClean="0"/>
            <a:t>Selection</a:t>
          </a:r>
          <a:endParaRPr lang="en-US" dirty="0"/>
        </a:p>
      </dgm:t>
    </dgm:pt>
    <dgm:pt modelId="{C28A7A03-B7B0-4074-95CE-55E307EBFF57}" type="parTrans" cxnId="{159BE287-6518-4E1B-9478-98662C1E42BA}">
      <dgm:prSet/>
      <dgm:spPr/>
    </dgm:pt>
    <dgm:pt modelId="{47B124DF-2083-4619-8672-8715FBC05465}" type="sibTrans" cxnId="{159BE287-6518-4E1B-9478-98662C1E42BA}">
      <dgm:prSet/>
      <dgm:spPr/>
    </dgm:pt>
    <dgm:pt modelId="{19DCABD9-F52D-43B1-A261-C15C47049458}">
      <dgm:prSet phldrT="[Text]"/>
      <dgm:spPr/>
      <dgm:t>
        <a:bodyPr/>
        <a:lstStyle/>
        <a:p>
          <a:r>
            <a:rPr lang="en-US" dirty="0" smtClean="0"/>
            <a:t>Enact</a:t>
          </a:r>
          <a:endParaRPr lang="en-US" dirty="0"/>
        </a:p>
      </dgm:t>
    </dgm:pt>
    <dgm:pt modelId="{16BF0646-996C-4965-9353-8B6B68BEB05E}" type="parTrans" cxnId="{498B0E21-A64F-40CE-BB2A-90E7E1BB2613}">
      <dgm:prSet/>
      <dgm:spPr/>
    </dgm:pt>
    <dgm:pt modelId="{8C64A3B9-42C6-495D-B42C-D9D6C56AFEEE}" type="sibTrans" cxnId="{498B0E21-A64F-40CE-BB2A-90E7E1BB2613}">
      <dgm:prSet/>
      <dgm:spPr/>
    </dgm:pt>
    <dgm:pt modelId="{DA1CBF75-A897-40F3-9CB0-48C9E9FAB4A2}">
      <dgm:prSet phldrT="[Text]"/>
      <dgm:spPr/>
      <dgm:t>
        <a:bodyPr/>
        <a:lstStyle/>
        <a:p>
          <a:r>
            <a:rPr lang="en-US" dirty="0" smtClean="0"/>
            <a:t>Engage a Learning Community</a:t>
          </a:r>
          <a:endParaRPr lang="en-US" dirty="0"/>
        </a:p>
      </dgm:t>
    </dgm:pt>
    <dgm:pt modelId="{00B2F58F-5D6E-4F6C-B233-270ACB4C7432}" type="parTrans" cxnId="{CB69165B-6D0E-4749-A05F-29568FC9BA14}">
      <dgm:prSet/>
      <dgm:spPr/>
    </dgm:pt>
    <dgm:pt modelId="{C5554A35-79EB-4C0B-BD27-C56E6CC2F568}" type="sibTrans" cxnId="{CB69165B-6D0E-4749-A05F-29568FC9BA14}">
      <dgm:prSet/>
      <dgm:spPr/>
    </dgm:pt>
    <dgm:pt modelId="{92462676-B278-4E16-AD45-93AD1CAED886}">
      <dgm:prSet phldrT="[Text]"/>
      <dgm:spPr/>
      <dgm:t>
        <a:bodyPr/>
        <a:lstStyle/>
        <a:p>
          <a:r>
            <a:rPr lang="en-US" dirty="0" smtClean="0"/>
            <a:t>Evaluate</a:t>
          </a:r>
          <a:endParaRPr lang="en-US" dirty="0"/>
        </a:p>
      </dgm:t>
    </dgm:pt>
    <dgm:pt modelId="{05091892-B2C0-4D16-A347-1F6C7F5FA497}" type="parTrans" cxnId="{6069A7BE-1CBF-4637-99FD-E76A8EC06730}">
      <dgm:prSet/>
      <dgm:spPr/>
    </dgm:pt>
    <dgm:pt modelId="{6843CD9D-D4D2-4457-8961-CB49ADD629D8}" type="sibTrans" cxnId="{6069A7BE-1CBF-4637-99FD-E76A8EC06730}">
      <dgm:prSet/>
      <dgm:spPr/>
    </dgm:pt>
    <dgm:pt modelId="{52356AD7-70E6-474B-B32C-7D5059E6647A}">
      <dgm:prSet phldrT="[Text]"/>
      <dgm:spPr/>
      <dgm:t>
        <a:bodyPr/>
        <a:lstStyle/>
        <a:p>
          <a:r>
            <a:rPr lang="en-US" dirty="0" smtClean="0"/>
            <a:t>Innovate</a:t>
          </a:r>
          <a:endParaRPr lang="en-US" dirty="0"/>
        </a:p>
      </dgm:t>
    </dgm:pt>
    <dgm:pt modelId="{94849CAA-B1BA-4519-BB08-5388A3ED0C07}" type="parTrans" cxnId="{98D78C37-14B4-4EDF-9A1C-DAFFECBE9AA1}">
      <dgm:prSet/>
      <dgm:spPr/>
    </dgm:pt>
    <dgm:pt modelId="{42209F49-58E5-4C00-8A02-951F62CE6BD7}" type="sibTrans" cxnId="{98D78C37-14B4-4EDF-9A1C-DAFFECBE9AA1}">
      <dgm:prSet/>
      <dgm:spPr/>
    </dgm:pt>
    <dgm:pt modelId="{BB6C8B53-C05B-4EBF-A464-FD0E77C2797E}" type="pres">
      <dgm:prSet presAssocID="{E946E707-6F36-42F4-9AD8-A55F86E30A8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1C44ED-D284-4623-80C8-E9E0D7C78B10}" type="pres">
      <dgm:prSet presAssocID="{ECC59A4A-6821-421E-B50A-767E915830DB}" presName="compNode" presStyleCnt="0"/>
      <dgm:spPr/>
    </dgm:pt>
    <dgm:pt modelId="{63D53C88-CA46-4073-A42B-FE954D56AB6C}" type="pres">
      <dgm:prSet presAssocID="{ECC59A4A-6821-421E-B50A-767E915830DB}" presName="noGeometry" presStyleCnt="0"/>
      <dgm:spPr/>
    </dgm:pt>
    <dgm:pt modelId="{8D27C72A-2C51-4B66-88D1-2C0FF7A92C02}" type="pres">
      <dgm:prSet presAssocID="{ECC59A4A-6821-421E-B50A-767E915830DB}" presName="childTextVisible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576AFA-418A-4045-8102-E354B261B967}" type="pres">
      <dgm:prSet presAssocID="{ECC59A4A-6821-421E-B50A-767E915830DB}" presName="childTextHidden" presStyleLbl="bgAccFollowNode1" presStyleIdx="0" presStyleCnt="2"/>
      <dgm:spPr/>
      <dgm:t>
        <a:bodyPr/>
        <a:lstStyle/>
        <a:p>
          <a:endParaRPr lang="en-US"/>
        </a:p>
      </dgm:t>
    </dgm:pt>
    <dgm:pt modelId="{C1B8C733-97DD-4A96-A806-05BC1DE8158B}" type="pres">
      <dgm:prSet presAssocID="{ECC59A4A-6821-421E-B50A-767E915830DB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84FFA0-38DD-4703-B88A-A61D2B8C9CA7}" type="pres">
      <dgm:prSet presAssocID="{ECC59A4A-6821-421E-B50A-767E915830DB}" presName="aSpace" presStyleCnt="0"/>
      <dgm:spPr/>
    </dgm:pt>
    <dgm:pt modelId="{7396C87A-3527-4364-A53E-CE652E2068F3}" type="pres">
      <dgm:prSet presAssocID="{2E71B130-7BA2-4B54-A27B-97B20DE712E9}" presName="compNode" presStyleCnt="0"/>
      <dgm:spPr/>
    </dgm:pt>
    <dgm:pt modelId="{5238AA1E-9043-403F-AACF-DD780F74BA14}" type="pres">
      <dgm:prSet presAssocID="{2E71B130-7BA2-4B54-A27B-97B20DE712E9}" presName="noGeometry" presStyleCnt="0"/>
      <dgm:spPr/>
    </dgm:pt>
    <dgm:pt modelId="{B5EE4A21-A4D2-45BB-B7EA-8F4FF457A4ED}" type="pres">
      <dgm:prSet presAssocID="{2E71B130-7BA2-4B54-A27B-97B20DE712E9}" presName="childTextVisible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22512C-4D31-4CC1-91A6-98DE5EF4C4BA}" type="pres">
      <dgm:prSet presAssocID="{2E71B130-7BA2-4B54-A27B-97B20DE712E9}" presName="childTextHidden" presStyleLbl="bgAccFollowNode1" presStyleIdx="1" presStyleCnt="2"/>
      <dgm:spPr/>
      <dgm:t>
        <a:bodyPr/>
        <a:lstStyle/>
        <a:p>
          <a:endParaRPr lang="en-US"/>
        </a:p>
      </dgm:t>
    </dgm:pt>
    <dgm:pt modelId="{A82E6A10-2719-4622-8250-332400514E3F}" type="pres">
      <dgm:prSet presAssocID="{2E71B130-7BA2-4B54-A27B-97B20DE712E9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AA4B65-1E85-419D-923D-B87B7CF56735}" type="presOf" srcId="{34FF3C90-3FF3-4A51-9ED8-9CF923B8F9A5}" destId="{8D27C72A-2C51-4B66-88D1-2C0FF7A92C02}" srcOrd="0" destOrd="1" presId="urn:microsoft.com/office/officeart/2005/8/layout/hProcess6"/>
    <dgm:cxn modelId="{CAE7B2EA-8A90-45BD-96D7-495FDFB46BD1}" srcId="{E946E707-6F36-42F4-9AD8-A55F86E30A8D}" destId="{ECC59A4A-6821-421E-B50A-767E915830DB}" srcOrd="0" destOrd="0" parTransId="{CBADF00B-EFB9-4B12-B94D-6B418D4B8A17}" sibTransId="{332BCDA6-A1C4-49D7-891D-B467744390C6}"/>
    <dgm:cxn modelId="{892BFFBF-99A6-4A1A-975F-1F8D0FA7F17F}" type="presOf" srcId="{ECC59A4A-6821-421E-B50A-767E915830DB}" destId="{C1B8C733-97DD-4A96-A806-05BC1DE8158B}" srcOrd="0" destOrd="0" presId="urn:microsoft.com/office/officeart/2005/8/layout/hProcess6"/>
    <dgm:cxn modelId="{CB69165B-6D0E-4749-A05F-29568FC9BA14}" srcId="{2E71B130-7BA2-4B54-A27B-97B20DE712E9}" destId="{DA1CBF75-A897-40F3-9CB0-48C9E9FAB4A2}" srcOrd="1" destOrd="0" parTransId="{00B2F58F-5D6E-4F6C-B233-270ACB4C7432}" sibTransId="{C5554A35-79EB-4C0B-BD27-C56E6CC2F568}"/>
    <dgm:cxn modelId="{159BE287-6518-4E1B-9478-98662C1E42BA}" srcId="{ECC59A4A-6821-421E-B50A-767E915830DB}" destId="{9E29A4C6-05D9-4D7B-98B1-35C04AE0B006}" srcOrd="2" destOrd="0" parTransId="{C28A7A03-B7B0-4074-95CE-55E307EBFF57}" sibTransId="{47B124DF-2083-4619-8672-8715FBC05465}"/>
    <dgm:cxn modelId="{B2911EB5-339F-43E5-B605-680AE018DFDF}" type="presOf" srcId="{B4132D3A-DCC2-4308-8E27-AEDCD63FE9AA}" destId="{3C576AFA-418A-4045-8102-E354B261B967}" srcOrd="1" destOrd="0" presId="urn:microsoft.com/office/officeart/2005/8/layout/hProcess6"/>
    <dgm:cxn modelId="{82136942-1E8C-4B17-8B97-BC471246C58D}" type="presOf" srcId="{19DCABD9-F52D-43B1-A261-C15C47049458}" destId="{B5EE4A21-A4D2-45BB-B7EA-8F4FF457A4ED}" srcOrd="0" destOrd="0" presId="urn:microsoft.com/office/officeart/2005/8/layout/hProcess6"/>
    <dgm:cxn modelId="{90F2A463-7D50-4B5F-9FEF-2AD3A43B60FB}" type="presOf" srcId="{2E71B130-7BA2-4B54-A27B-97B20DE712E9}" destId="{A82E6A10-2719-4622-8250-332400514E3F}" srcOrd="0" destOrd="0" presId="urn:microsoft.com/office/officeart/2005/8/layout/hProcess6"/>
    <dgm:cxn modelId="{69669DF7-CB1B-47EF-9976-9B57B300BB9C}" type="presOf" srcId="{92462676-B278-4E16-AD45-93AD1CAED886}" destId="{FF22512C-4D31-4CC1-91A6-98DE5EF4C4BA}" srcOrd="1" destOrd="2" presId="urn:microsoft.com/office/officeart/2005/8/layout/hProcess6"/>
    <dgm:cxn modelId="{498B0E21-A64F-40CE-BB2A-90E7E1BB2613}" srcId="{2E71B130-7BA2-4B54-A27B-97B20DE712E9}" destId="{19DCABD9-F52D-43B1-A261-C15C47049458}" srcOrd="0" destOrd="0" parTransId="{16BF0646-996C-4965-9353-8B6B68BEB05E}" sibTransId="{8C64A3B9-42C6-495D-B42C-D9D6C56AFEEE}"/>
    <dgm:cxn modelId="{98D78C37-14B4-4EDF-9A1C-DAFFECBE9AA1}" srcId="{2E71B130-7BA2-4B54-A27B-97B20DE712E9}" destId="{52356AD7-70E6-474B-B32C-7D5059E6647A}" srcOrd="3" destOrd="0" parTransId="{94849CAA-B1BA-4519-BB08-5388A3ED0C07}" sibTransId="{42209F49-58E5-4C00-8A02-951F62CE6BD7}"/>
    <dgm:cxn modelId="{6069A7BE-1CBF-4637-99FD-E76A8EC06730}" srcId="{2E71B130-7BA2-4B54-A27B-97B20DE712E9}" destId="{92462676-B278-4E16-AD45-93AD1CAED886}" srcOrd="2" destOrd="0" parTransId="{05091892-B2C0-4D16-A347-1F6C7F5FA497}" sibTransId="{6843CD9D-D4D2-4457-8961-CB49ADD629D8}"/>
    <dgm:cxn modelId="{340187EA-1AB0-4B6B-89A6-CE422968FE32}" type="presOf" srcId="{19DCABD9-F52D-43B1-A261-C15C47049458}" destId="{FF22512C-4D31-4CC1-91A6-98DE5EF4C4BA}" srcOrd="1" destOrd="0" presId="urn:microsoft.com/office/officeart/2005/8/layout/hProcess6"/>
    <dgm:cxn modelId="{3DC5FB63-25CA-4C09-9D05-CF43C3E57617}" type="presOf" srcId="{9E29A4C6-05D9-4D7B-98B1-35C04AE0B006}" destId="{8D27C72A-2C51-4B66-88D1-2C0FF7A92C02}" srcOrd="0" destOrd="2" presId="urn:microsoft.com/office/officeart/2005/8/layout/hProcess6"/>
    <dgm:cxn modelId="{21BF1682-5D4C-4290-88BE-6F551FDE1E5E}" srcId="{E946E707-6F36-42F4-9AD8-A55F86E30A8D}" destId="{2E71B130-7BA2-4B54-A27B-97B20DE712E9}" srcOrd="1" destOrd="0" parTransId="{013C5DC0-B401-482B-AF08-CB2CB9788BEC}" sibTransId="{0CC8C95F-3937-42FB-8DA1-9ECA05F867DF}"/>
    <dgm:cxn modelId="{6C7AA32A-CB43-46C1-9E8D-B2872695761A}" type="presOf" srcId="{E946E707-6F36-42F4-9AD8-A55F86E30A8D}" destId="{BB6C8B53-C05B-4EBF-A464-FD0E77C2797E}" srcOrd="0" destOrd="0" presId="urn:microsoft.com/office/officeart/2005/8/layout/hProcess6"/>
    <dgm:cxn modelId="{43E28C1B-EAD4-4008-B30A-1FF0CE3EFA46}" type="presOf" srcId="{92462676-B278-4E16-AD45-93AD1CAED886}" destId="{B5EE4A21-A4D2-45BB-B7EA-8F4FF457A4ED}" srcOrd="0" destOrd="2" presId="urn:microsoft.com/office/officeart/2005/8/layout/hProcess6"/>
    <dgm:cxn modelId="{47D863EA-43BD-4801-B145-5907898C1783}" type="presOf" srcId="{DA1CBF75-A897-40F3-9CB0-48C9E9FAB4A2}" destId="{B5EE4A21-A4D2-45BB-B7EA-8F4FF457A4ED}" srcOrd="0" destOrd="1" presId="urn:microsoft.com/office/officeart/2005/8/layout/hProcess6"/>
    <dgm:cxn modelId="{1E06C700-C33B-4E7D-BBF7-2E41CA51634F}" type="presOf" srcId="{52356AD7-70E6-474B-B32C-7D5059E6647A}" destId="{FF22512C-4D31-4CC1-91A6-98DE5EF4C4BA}" srcOrd="1" destOrd="3" presId="urn:microsoft.com/office/officeart/2005/8/layout/hProcess6"/>
    <dgm:cxn modelId="{B18E869F-CAC8-4970-A5C3-869B9EBA415D}" srcId="{ECC59A4A-6821-421E-B50A-767E915830DB}" destId="{B4132D3A-DCC2-4308-8E27-AEDCD63FE9AA}" srcOrd="0" destOrd="0" parTransId="{45D74AD5-F831-4786-B035-564142A6174B}" sibTransId="{29760C87-7019-4DBA-B225-8589761FA7C2}"/>
    <dgm:cxn modelId="{2FCBF0FA-B35C-4A30-A717-71532BF0110F}" type="presOf" srcId="{9E29A4C6-05D9-4D7B-98B1-35C04AE0B006}" destId="{3C576AFA-418A-4045-8102-E354B261B967}" srcOrd="1" destOrd="2" presId="urn:microsoft.com/office/officeart/2005/8/layout/hProcess6"/>
    <dgm:cxn modelId="{FBD551EA-E833-4DCD-8775-D0D2DC7AEED7}" type="presOf" srcId="{52356AD7-70E6-474B-B32C-7D5059E6647A}" destId="{B5EE4A21-A4D2-45BB-B7EA-8F4FF457A4ED}" srcOrd="0" destOrd="3" presId="urn:microsoft.com/office/officeart/2005/8/layout/hProcess6"/>
    <dgm:cxn modelId="{0CDAD39B-5C82-4942-90E6-059F82DBE722}" srcId="{ECC59A4A-6821-421E-B50A-767E915830DB}" destId="{34FF3C90-3FF3-4A51-9ED8-9CF923B8F9A5}" srcOrd="1" destOrd="0" parTransId="{0735B67F-E499-4E16-AC0D-C3ED81851D16}" sibTransId="{A7481314-EF2A-4375-AACB-A02A1C962B47}"/>
    <dgm:cxn modelId="{98A3BF7C-2FF1-40AA-914F-3E2212B6480B}" type="presOf" srcId="{B4132D3A-DCC2-4308-8E27-AEDCD63FE9AA}" destId="{8D27C72A-2C51-4B66-88D1-2C0FF7A92C02}" srcOrd="0" destOrd="0" presId="urn:microsoft.com/office/officeart/2005/8/layout/hProcess6"/>
    <dgm:cxn modelId="{A62A90C7-6E38-4F17-827E-295DE1A47D20}" type="presOf" srcId="{34FF3C90-3FF3-4A51-9ED8-9CF923B8F9A5}" destId="{3C576AFA-418A-4045-8102-E354B261B967}" srcOrd="1" destOrd="1" presId="urn:microsoft.com/office/officeart/2005/8/layout/hProcess6"/>
    <dgm:cxn modelId="{1A207664-103A-4440-ABC0-7C25A208B9D9}" type="presOf" srcId="{DA1CBF75-A897-40F3-9CB0-48C9E9FAB4A2}" destId="{FF22512C-4D31-4CC1-91A6-98DE5EF4C4BA}" srcOrd="1" destOrd="1" presId="urn:microsoft.com/office/officeart/2005/8/layout/hProcess6"/>
    <dgm:cxn modelId="{7AC93759-E1AE-42A6-9DF2-69CCD35A42D1}" type="presParOf" srcId="{BB6C8B53-C05B-4EBF-A464-FD0E77C2797E}" destId="{111C44ED-D284-4623-80C8-E9E0D7C78B10}" srcOrd="0" destOrd="0" presId="urn:microsoft.com/office/officeart/2005/8/layout/hProcess6"/>
    <dgm:cxn modelId="{0FB784B3-4686-4C18-947E-1245F730F77B}" type="presParOf" srcId="{111C44ED-D284-4623-80C8-E9E0D7C78B10}" destId="{63D53C88-CA46-4073-A42B-FE954D56AB6C}" srcOrd="0" destOrd="0" presId="urn:microsoft.com/office/officeart/2005/8/layout/hProcess6"/>
    <dgm:cxn modelId="{F243DD8C-188B-483F-8B07-1BF0381740C2}" type="presParOf" srcId="{111C44ED-D284-4623-80C8-E9E0D7C78B10}" destId="{8D27C72A-2C51-4B66-88D1-2C0FF7A92C02}" srcOrd="1" destOrd="0" presId="urn:microsoft.com/office/officeart/2005/8/layout/hProcess6"/>
    <dgm:cxn modelId="{8884F029-F58C-4E46-8A84-4F03755A3D4A}" type="presParOf" srcId="{111C44ED-D284-4623-80C8-E9E0D7C78B10}" destId="{3C576AFA-418A-4045-8102-E354B261B967}" srcOrd="2" destOrd="0" presId="urn:microsoft.com/office/officeart/2005/8/layout/hProcess6"/>
    <dgm:cxn modelId="{0031532A-7DEB-4F70-9618-6702BBD14105}" type="presParOf" srcId="{111C44ED-D284-4623-80C8-E9E0D7C78B10}" destId="{C1B8C733-97DD-4A96-A806-05BC1DE8158B}" srcOrd="3" destOrd="0" presId="urn:microsoft.com/office/officeart/2005/8/layout/hProcess6"/>
    <dgm:cxn modelId="{A6C4B806-95E6-4729-912E-3F72BBA311D3}" type="presParOf" srcId="{BB6C8B53-C05B-4EBF-A464-FD0E77C2797E}" destId="{2684FFA0-38DD-4703-B88A-A61D2B8C9CA7}" srcOrd="1" destOrd="0" presId="urn:microsoft.com/office/officeart/2005/8/layout/hProcess6"/>
    <dgm:cxn modelId="{16E24AF0-01F3-4B5E-BAB0-09EB991508EE}" type="presParOf" srcId="{BB6C8B53-C05B-4EBF-A464-FD0E77C2797E}" destId="{7396C87A-3527-4364-A53E-CE652E2068F3}" srcOrd="2" destOrd="0" presId="urn:microsoft.com/office/officeart/2005/8/layout/hProcess6"/>
    <dgm:cxn modelId="{19039B3A-DE38-410F-B23D-D91F1759118E}" type="presParOf" srcId="{7396C87A-3527-4364-A53E-CE652E2068F3}" destId="{5238AA1E-9043-403F-AACF-DD780F74BA14}" srcOrd="0" destOrd="0" presId="urn:microsoft.com/office/officeart/2005/8/layout/hProcess6"/>
    <dgm:cxn modelId="{72F9C9F1-0F59-4815-9534-E43CE75BB3B9}" type="presParOf" srcId="{7396C87A-3527-4364-A53E-CE652E2068F3}" destId="{B5EE4A21-A4D2-45BB-B7EA-8F4FF457A4ED}" srcOrd="1" destOrd="0" presId="urn:microsoft.com/office/officeart/2005/8/layout/hProcess6"/>
    <dgm:cxn modelId="{DA80A3CF-CC91-49AD-B325-D5F5032F0198}" type="presParOf" srcId="{7396C87A-3527-4364-A53E-CE652E2068F3}" destId="{FF22512C-4D31-4CC1-91A6-98DE5EF4C4BA}" srcOrd="2" destOrd="0" presId="urn:microsoft.com/office/officeart/2005/8/layout/hProcess6"/>
    <dgm:cxn modelId="{8ACA0AEB-399D-4551-B8DE-1885015FE7FD}" type="presParOf" srcId="{7396C87A-3527-4364-A53E-CE652E2068F3}" destId="{A82E6A10-2719-4622-8250-332400514E3F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946E707-6F36-42F4-9AD8-A55F86E30A8D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CD13EA-6F29-4088-8B42-5DDB056A79C9}">
      <dgm:prSet phldrT="[Text]"/>
      <dgm:spPr/>
      <dgm:t>
        <a:bodyPr/>
        <a:lstStyle/>
        <a:p>
          <a:r>
            <a:rPr lang="en-US" dirty="0" smtClean="0"/>
            <a:t>Goal 7: Infuse Successes and Discharge Taskforce</a:t>
          </a:r>
          <a:endParaRPr lang="en-US" dirty="0"/>
        </a:p>
      </dgm:t>
    </dgm:pt>
    <dgm:pt modelId="{54281887-4BA8-4ADE-A25D-DBD7F33EDE48}" type="parTrans" cxnId="{222447C3-EA7E-44B5-AED5-7C7C377CE15E}">
      <dgm:prSet/>
      <dgm:spPr/>
      <dgm:t>
        <a:bodyPr/>
        <a:lstStyle/>
        <a:p>
          <a:endParaRPr lang="en-US"/>
        </a:p>
      </dgm:t>
    </dgm:pt>
    <dgm:pt modelId="{D22538AB-4032-4127-83FC-4C1916FFE5B4}" type="sibTrans" cxnId="{222447C3-EA7E-44B5-AED5-7C7C377CE15E}">
      <dgm:prSet/>
      <dgm:spPr/>
      <dgm:t>
        <a:bodyPr/>
        <a:lstStyle/>
        <a:p>
          <a:endParaRPr lang="en-US"/>
        </a:p>
      </dgm:t>
    </dgm:pt>
    <dgm:pt modelId="{D96CF3AC-6B6C-418B-95C8-114D32423184}">
      <dgm:prSet phldrT="[Text]"/>
      <dgm:spPr/>
      <dgm:t>
        <a:bodyPr/>
        <a:lstStyle/>
        <a:p>
          <a:r>
            <a:rPr lang="en-US" dirty="0" smtClean="0"/>
            <a:t>Goal 6: Enact and Evaluate Innovations</a:t>
          </a:r>
          <a:endParaRPr lang="en-US" dirty="0"/>
        </a:p>
      </dgm:t>
    </dgm:pt>
    <dgm:pt modelId="{3E091A74-CACC-4372-A562-4A3580DE852F}" type="parTrans" cxnId="{03D606C8-2614-4B77-900E-69E1543724BD}">
      <dgm:prSet/>
      <dgm:spPr/>
    </dgm:pt>
    <dgm:pt modelId="{877DEEA1-E53F-49B2-BD03-3D1A31A92F41}" type="sibTrans" cxnId="{03D606C8-2614-4B77-900E-69E1543724BD}">
      <dgm:prSet/>
      <dgm:spPr/>
    </dgm:pt>
    <dgm:pt modelId="{1AA3EC4D-AE73-4A55-A1D5-EB5B8FB95A95}">
      <dgm:prSet phldrT="[Text]"/>
      <dgm:spPr/>
      <dgm:t>
        <a:bodyPr/>
        <a:lstStyle/>
        <a:p>
          <a:r>
            <a:rPr lang="en-US" dirty="0" smtClean="0"/>
            <a:t>Engage</a:t>
          </a:r>
          <a:endParaRPr lang="en-US" dirty="0"/>
        </a:p>
      </dgm:t>
    </dgm:pt>
    <dgm:pt modelId="{5AE751BA-CCF5-46E4-A19E-0FD7589F7B99}" type="parTrans" cxnId="{A9509582-B5A3-47D5-BD62-4BBC594431AA}">
      <dgm:prSet/>
      <dgm:spPr/>
      <dgm:t>
        <a:bodyPr/>
        <a:lstStyle/>
        <a:p>
          <a:endParaRPr lang="en-US"/>
        </a:p>
      </dgm:t>
    </dgm:pt>
    <dgm:pt modelId="{8D5E94B8-A543-4E30-BAC8-1425F5CF5D50}" type="sibTrans" cxnId="{A9509582-B5A3-47D5-BD62-4BBC594431AA}">
      <dgm:prSet/>
      <dgm:spPr/>
      <dgm:t>
        <a:bodyPr/>
        <a:lstStyle/>
        <a:p>
          <a:endParaRPr lang="en-US"/>
        </a:p>
      </dgm:t>
    </dgm:pt>
    <dgm:pt modelId="{B82B48E9-CF3D-4576-B25D-27E9C58E6747}">
      <dgm:prSet phldrT="[Text]"/>
      <dgm:spPr/>
      <dgm:t>
        <a:bodyPr/>
        <a:lstStyle/>
        <a:p>
          <a:r>
            <a:rPr lang="en-US" dirty="0" smtClean="0"/>
            <a:t>Innovate</a:t>
          </a:r>
          <a:endParaRPr lang="en-US" dirty="0"/>
        </a:p>
      </dgm:t>
    </dgm:pt>
    <dgm:pt modelId="{E8D0B9FA-AC19-4948-944E-B2DFE5A4A3A9}" type="parTrans" cxnId="{E61D01A4-21C5-47E5-A95C-65BFD025C56E}">
      <dgm:prSet/>
      <dgm:spPr/>
      <dgm:t>
        <a:bodyPr/>
        <a:lstStyle/>
        <a:p>
          <a:endParaRPr lang="en-US"/>
        </a:p>
      </dgm:t>
    </dgm:pt>
    <dgm:pt modelId="{E78295A8-87B8-4F6F-B6B0-70B451C91D21}" type="sibTrans" cxnId="{E61D01A4-21C5-47E5-A95C-65BFD025C56E}">
      <dgm:prSet/>
      <dgm:spPr/>
      <dgm:t>
        <a:bodyPr/>
        <a:lstStyle/>
        <a:p>
          <a:endParaRPr lang="en-US"/>
        </a:p>
      </dgm:t>
    </dgm:pt>
    <dgm:pt modelId="{9BDCDD78-B758-44C6-AB13-892C0C2D3DBB}">
      <dgm:prSet phldrT="[Text]"/>
      <dgm:spPr/>
      <dgm:t>
        <a:bodyPr/>
        <a:lstStyle/>
        <a:p>
          <a:r>
            <a:rPr lang="en-US" smtClean="0"/>
            <a:t>Enact</a:t>
          </a:r>
          <a:endParaRPr lang="en-US" dirty="0"/>
        </a:p>
      </dgm:t>
    </dgm:pt>
    <dgm:pt modelId="{987E83DF-3CA6-4C27-8E58-1148E4E3D37B}" type="parTrans" cxnId="{58A22AE3-D743-45DD-9A46-16CD3D4CC1CE}">
      <dgm:prSet/>
      <dgm:spPr/>
    </dgm:pt>
    <dgm:pt modelId="{36162FFC-48E3-499B-8F00-0B482DBAA27E}" type="sibTrans" cxnId="{58A22AE3-D743-45DD-9A46-16CD3D4CC1CE}">
      <dgm:prSet/>
      <dgm:spPr/>
    </dgm:pt>
    <dgm:pt modelId="{312AF41E-6E3F-45F5-AC5A-8DF718E81627}">
      <dgm:prSet phldrT="[Text]"/>
      <dgm:spPr/>
      <dgm:t>
        <a:bodyPr/>
        <a:lstStyle/>
        <a:p>
          <a:r>
            <a:rPr lang="en-US" smtClean="0"/>
            <a:t>Evaluate</a:t>
          </a:r>
          <a:endParaRPr lang="en-US" dirty="0"/>
        </a:p>
      </dgm:t>
    </dgm:pt>
    <dgm:pt modelId="{71540908-F126-441D-84DD-10C6CFF41478}" type="parTrans" cxnId="{253C93E6-9C1E-40A3-9669-B1D3DFEED730}">
      <dgm:prSet/>
      <dgm:spPr/>
    </dgm:pt>
    <dgm:pt modelId="{043B0A91-C27A-4D88-A480-5CFC33613C76}" type="sibTrans" cxnId="{253C93E6-9C1E-40A3-9669-B1D3DFEED730}">
      <dgm:prSet/>
      <dgm:spPr/>
    </dgm:pt>
    <dgm:pt modelId="{299E54A8-DB8F-48E6-8E1D-A8E15C11D078}">
      <dgm:prSet phldrT="[Text]"/>
      <dgm:spPr/>
      <dgm:t>
        <a:bodyPr/>
        <a:lstStyle/>
        <a:p>
          <a:r>
            <a:rPr lang="en-US" dirty="0" smtClean="0"/>
            <a:t>Engage stakeholders</a:t>
          </a:r>
          <a:endParaRPr lang="en-US" dirty="0"/>
        </a:p>
      </dgm:t>
    </dgm:pt>
    <dgm:pt modelId="{6AF78630-10C0-4055-8C70-85AD90104416}" type="parTrans" cxnId="{61F9FD2A-D344-4311-B2B4-9D115482A4DC}">
      <dgm:prSet/>
      <dgm:spPr/>
    </dgm:pt>
    <dgm:pt modelId="{09C39C3D-CAA4-46C6-B111-78B5426B2433}" type="sibTrans" cxnId="{61F9FD2A-D344-4311-B2B4-9D115482A4DC}">
      <dgm:prSet/>
      <dgm:spPr/>
    </dgm:pt>
    <dgm:pt modelId="{230B22EB-4748-497A-9240-B9C51848FFCD}">
      <dgm:prSet phldrT="[Text]"/>
      <dgm:spPr/>
      <dgm:t>
        <a:bodyPr/>
        <a:lstStyle/>
        <a:p>
          <a:r>
            <a:rPr lang="en-US" dirty="0" smtClean="0"/>
            <a:t>Align resources</a:t>
          </a:r>
          <a:endParaRPr lang="en-US" dirty="0"/>
        </a:p>
      </dgm:t>
    </dgm:pt>
    <dgm:pt modelId="{DC0BBD5B-7526-4C5F-BC4F-F8BE8D9C6A11}" type="parTrans" cxnId="{B66511BA-219E-436B-9345-3405D62C1065}">
      <dgm:prSet/>
      <dgm:spPr/>
    </dgm:pt>
    <dgm:pt modelId="{3B48BF68-16A3-44FC-818F-1F92C48C07D2}" type="sibTrans" cxnId="{B66511BA-219E-436B-9345-3405D62C1065}">
      <dgm:prSet/>
      <dgm:spPr/>
    </dgm:pt>
    <dgm:pt modelId="{80922FAA-9441-4CDD-82C9-2DB816EA4B7C}">
      <dgm:prSet phldrT="[Text]"/>
      <dgm:spPr/>
      <dgm:t>
        <a:bodyPr/>
        <a:lstStyle/>
        <a:p>
          <a:r>
            <a:rPr lang="en-US" dirty="0" smtClean="0"/>
            <a:t>Discharge</a:t>
          </a:r>
          <a:endParaRPr lang="en-US" dirty="0"/>
        </a:p>
      </dgm:t>
    </dgm:pt>
    <dgm:pt modelId="{9F22CA03-DFEF-428A-B6EF-9047510B002F}" type="parTrans" cxnId="{6D2FED69-ADC6-452E-AD18-F5A0F8A12719}">
      <dgm:prSet/>
      <dgm:spPr/>
    </dgm:pt>
    <dgm:pt modelId="{6ABF1A15-B926-4919-A2B2-0B88A598C93F}" type="sibTrans" cxnId="{6D2FED69-ADC6-452E-AD18-F5A0F8A12719}">
      <dgm:prSet/>
      <dgm:spPr/>
    </dgm:pt>
    <dgm:pt modelId="{BB6C8B53-C05B-4EBF-A464-FD0E77C2797E}" type="pres">
      <dgm:prSet presAssocID="{E946E707-6F36-42F4-9AD8-A55F86E30A8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B737AB-9914-4981-BEEE-D2FFC503957D}" type="pres">
      <dgm:prSet presAssocID="{D96CF3AC-6B6C-418B-95C8-114D32423184}" presName="compNode" presStyleCnt="0"/>
      <dgm:spPr/>
    </dgm:pt>
    <dgm:pt modelId="{F91227EA-5AF8-4E95-B2AF-F5819CD37E4E}" type="pres">
      <dgm:prSet presAssocID="{D96CF3AC-6B6C-418B-95C8-114D32423184}" presName="noGeometry" presStyleCnt="0"/>
      <dgm:spPr/>
    </dgm:pt>
    <dgm:pt modelId="{DCEE5DC9-361C-4AE5-B875-2F02C03E0DD0}" type="pres">
      <dgm:prSet presAssocID="{D96CF3AC-6B6C-418B-95C8-114D32423184}" presName="childTextVisible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5812CE-60E8-4586-A8C8-25E019CFA285}" type="pres">
      <dgm:prSet presAssocID="{D96CF3AC-6B6C-418B-95C8-114D32423184}" presName="childTextHidden" presStyleLbl="bgAccFollowNode1" presStyleIdx="0" presStyleCnt="2"/>
      <dgm:spPr/>
      <dgm:t>
        <a:bodyPr/>
        <a:lstStyle/>
        <a:p>
          <a:endParaRPr lang="en-US"/>
        </a:p>
      </dgm:t>
    </dgm:pt>
    <dgm:pt modelId="{F361910B-6562-4FBA-99FE-D65D5170A272}" type="pres">
      <dgm:prSet presAssocID="{D96CF3AC-6B6C-418B-95C8-114D32423184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2CCD72-A72E-4232-8001-C24776DFD28B}" type="pres">
      <dgm:prSet presAssocID="{D96CF3AC-6B6C-418B-95C8-114D32423184}" presName="aSpace" presStyleCnt="0"/>
      <dgm:spPr/>
    </dgm:pt>
    <dgm:pt modelId="{D7606A25-5B52-4966-ABC5-CE76ED65EE68}" type="pres">
      <dgm:prSet presAssocID="{AACD13EA-6F29-4088-8B42-5DDB056A79C9}" presName="compNode" presStyleCnt="0"/>
      <dgm:spPr/>
    </dgm:pt>
    <dgm:pt modelId="{2A1E58B9-2437-4AEA-952B-4DEF3139DE89}" type="pres">
      <dgm:prSet presAssocID="{AACD13EA-6F29-4088-8B42-5DDB056A79C9}" presName="noGeometry" presStyleCnt="0"/>
      <dgm:spPr/>
    </dgm:pt>
    <dgm:pt modelId="{54E62DE3-AF51-4751-BA40-83834389C966}" type="pres">
      <dgm:prSet presAssocID="{AACD13EA-6F29-4088-8B42-5DDB056A79C9}" presName="childTextVisible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F6D6A5-8162-4DC6-A86F-059FA7C81F09}" type="pres">
      <dgm:prSet presAssocID="{AACD13EA-6F29-4088-8B42-5DDB056A79C9}" presName="childTextHidden" presStyleLbl="bgAccFollowNode1" presStyleIdx="1" presStyleCnt="2"/>
      <dgm:spPr/>
      <dgm:t>
        <a:bodyPr/>
        <a:lstStyle/>
        <a:p>
          <a:endParaRPr lang="en-US"/>
        </a:p>
      </dgm:t>
    </dgm:pt>
    <dgm:pt modelId="{637B7D2A-72DA-4B31-B6FD-81AA2C0AAE72}" type="pres">
      <dgm:prSet presAssocID="{AACD13EA-6F29-4088-8B42-5DDB056A79C9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A2A5ED-6A4E-4FC5-B85F-14C7575491EF}" type="presOf" srcId="{299E54A8-DB8F-48E6-8E1D-A8E15C11D078}" destId="{54E62DE3-AF51-4751-BA40-83834389C966}" srcOrd="0" destOrd="0" presId="urn:microsoft.com/office/officeart/2005/8/layout/hProcess6"/>
    <dgm:cxn modelId="{C3C326A8-AA67-4506-903D-FF4D8EC45C83}" type="presOf" srcId="{312AF41E-6E3F-45F5-AC5A-8DF718E81627}" destId="{565812CE-60E8-4586-A8C8-25E019CFA285}" srcOrd="1" destOrd="2" presId="urn:microsoft.com/office/officeart/2005/8/layout/hProcess6"/>
    <dgm:cxn modelId="{58A22AE3-D743-45DD-9A46-16CD3D4CC1CE}" srcId="{D96CF3AC-6B6C-418B-95C8-114D32423184}" destId="{9BDCDD78-B758-44C6-AB13-892C0C2D3DBB}" srcOrd="0" destOrd="0" parTransId="{987E83DF-3CA6-4C27-8E58-1148E4E3D37B}" sibTransId="{36162FFC-48E3-499B-8F00-0B482DBAA27E}"/>
    <dgm:cxn modelId="{B66511BA-219E-436B-9345-3405D62C1065}" srcId="{AACD13EA-6F29-4088-8B42-5DDB056A79C9}" destId="{230B22EB-4748-497A-9240-B9C51848FFCD}" srcOrd="1" destOrd="0" parTransId="{DC0BBD5B-7526-4C5F-BC4F-F8BE8D9C6A11}" sibTransId="{3B48BF68-16A3-44FC-818F-1F92C48C07D2}"/>
    <dgm:cxn modelId="{A9509582-B5A3-47D5-BD62-4BBC594431AA}" srcId="{D96CF3AC-6B6C-418B-95C8-114D32423184}" destId="{1AA3EC4D-AE73-4A55-A1D5-EB5B8FB95A95}" srcOrd="1" destOrd="0" parTransId="{5AE751BA-CCF5-46E4-A19E-0FD7589F7B99}" sibTransId="{8D5E94B8-A543-4E30-BAC8-1425F5CF5D50}"/>
    <dgm:cxn modelId="{2093CE2A-66BF-4060-9AFB-6F727CEA343E}" type="presOf" srcId="{230B22EB-4748-497A-9240-B9C51848FFCD}" destId="{54E62DE3-AF51-4751-BA40-83834389C966}" srcOrd="0" destOrd="1" presId="urn:microsoft.com/office/officeart/2005/8/layout/hProcess6"/>
    <dgm:cxn modelId="{8216BA27-B4BF-48F4-B3BA-74EDCD605295}" type="presOf" srcId="{B82B48E9-CF3D-4576-B25D-27E9C58E6747}" destId="{DCEE5DC9-361C-4AE5-B875-2F02C03E0DD0}" srcOrd="0" destOrd="3" presId="urn:microsoft.com/office/officeart/2005/8/layout/hProcess6"/>
    <dgm:cxn modelId="{13DCA3FA-5B70-48EA-91FB-D20CDFD5C15F}" type="presOf" srcId="{D96CF3AC-6B6C-418B-95C8-114D32423184}" destId="{F361910B-6562-4FBA-99FE-D65D5170A272}" srcOrd="0" destOrd="0" presId="urn:microsoft.com/office/officeart/2005/8/layout/hProcess6"/>
    <dgm:cxn modelId="{A445FBD5-A10E-4B3C-874C-347275FA5696}" type="presOf" srcId="{9BDCDD78-B758-44C6-AB13-892C0C2D3DBB}" destId="{DCEE5DC9-361C-4AE5-B875-2F02C03E0DD0}" srcOrd="0" destOrd="0" presId="urn:microsoft.com/office/officeart/2005/8/layout/hProcess6"/>
    <dgm:cxn modelId="{253C93E6-9C1E-40A3-9669-B1D3DFEED730}" srcId="{D96CF3AC-6B6C-418B-95C8-114D32423184}" destId="{312AF41E-6E3F-45F5-AC5A-8DF718E81627}" srcOrd="2" destOrd="0" parTransId="{71540908-F126-441D-84DD-10C6CFF41478}" sibTransId="{043B0A91-C27A-4D88-A480-5CFC33613C76}"/>
    <dgm:cxn modelId="{222447C3-EA7E-44B5-AED5-7C7C377CE15E}" srcId="{E946E707-6F36-42F4-9AD8-A55F86E30A8D}" destId="{AACD13EA-6F29-4088-8B42-5DDB056A79C9}" srcOrd="1" destOrd="0" parTransId="{54281887-4BA8-4ADE-A25D-DBD7F33EDE48}" sibTransId="{D22538AB-4032-4127-83FC-4C1916FFE5B4}"/>
    <dgm:cxn modelId="{DA7137A7-CEBF-476A-91C9-96154B7E0F9A}" type="presOf" srcId="{1AA3EC4D-AE73-4A55-A1D5-EB5B8FB95A95}" destId="{DCEE5DC9-361C-4AE5-B875-2F02C03E0DD0}" srcOrd="0" destOrd="1" presId="urn:microsoft.com/office/officeart/2005/8/layout/hProcess6"/>
    <dgm:cxn modelId="{61F9FD2A-D344-4311-B2B4-9D115482A4DC}" srcId="{AACD13EA-6F29-4088-8B42-5DDB056A79C9}" destId="{299E54A8-DB8F-48E6-8E1D-A8E15C11D078}" srcOrd="0" destOrd="0" parTransId="{6AF78630-10C0-4055-8C70-85AD90104416}" sibTransId="{09C39C3D-CAA4-46C6-B111-78B5426B2433}"/>
    <dgm:cxn modelId="{8E95A9A9-B97C-479E-9DBE-F4E0B5512381}" type="presOf" srcId="{80922FAA-9441-4CDD-82C9-2DB816EA4B7C}" destId="{50F6D6A5-8162-4DC6-A86F-059FA7C81F09}" srcOrd="1" destOrd="2" presId="urn:microsoft.com/office/officeart/2005/8/layout/hProcess6"/>
    <dgm:cxn modelId="{6D2FED69-ADC6-452E-AD18-F5A0F8A12719}" srcId="{AACD13EA-6F29-4088-8B42-5DDB056A79C9}" destId="{80922FAA-9441-4CDD-82C9-2DB816EA4B7C}" srcOrd="2" destOrd="0" parTransId="{9F22CA03-DFEF-428A-B6EF-9047510B002F}" sibTransId="{6ABF1A15-B926-4919-A2B2-0B88A598C93F}"/>
    <dgm:cxn modelId="{32C400C8-C5D2-4FB4-9DA2-947535D3323F}" type="presOf" srcId="{80922FAA-9441-4CDD-82C9-2DB816EA4B7C}" destId="{54E62DE3-AF51-4751-BA40-83834389C966}" srcOrd="0" destOrd="2" presId="urn:microsoft.com/office/officeart/2005/8/layout/hProcess6"/>
    <dgm:cxn modelId="{6C7AA32A-CB43-46C1-9E8D-B2872695761A}" type="presOf" srcId="{E946E707-6F36-42F4-9AD8-A55F86E30A8D}" destId="{BB6C8B53-C05B-4EBF-A464-FD0E77C2797E}" srcOrd="0" destOrd="0" presId="urn:microsoft.com/office/officeart/2005/8/layout/hProcess6"/>
    <dgm:cxn modelId="{E61D01A4-21C5-47E5-A95C-65BFD025C56E}" srcId="{D96CF3AC-6B6C-418B-95C8-114D32423184}" destId="{B82B48E9-CF3D-4576-B25D-27E9C58E6747}" srcOrd="3" destOrd="0" parTransId="{E8D0B9FA-AC19-4948-944E-B2DFE5A4A3A9}" sibTransId="{E78295A8-87B8-4F6F-B6B0-70B451C91D21}"/>
    <dgm:cxn modelId="{E140CC85-A6EA-48E8-87EE-B0A67CBE5924}" type="presOf" srcId="{1AA3EC4D-AE73-4A55-A1D5-EB5B8FB95A95}" destId="{565812CE-60E8-4586-A8C8-25E019CFA285}" srcOrd="1" destOrd="1" presId="urn:microsoft.com/office/officeart/2005/8/layout/hProcess6"/>
    <dgm:cxn modelId="{03D606C8-2614-4B77-900E-69E1543724BD}" srcId="{E946E707-6F36-42F4-9AD8-A55F86E30A8D}" destId="{D96CF3AC-6B6C-418B-95C8-114D32423184}" srcOrd="0" destOrd="0" parTransId="{3E091A74-CACC-4372-A562-4A3580DE852F}" sibTransId="{877DEEA1-E53F-49B2-BD03-3D1A31A92F41}"/>
    <dgm:cxn modelId="{F2DE91D0-076A-493C-893B-E0B09971B9A1}" type="presOf" srcId="{230B22EB-4748-497A-9240-B9C51848FFCD}" destId="{50F6D6A5-8162-4DC6-A86F-059FA7C81F09}" srcOrd="1" destOrd="1" presId="urn:microsoft.com/office/officeart/2005/8/layout/hProcess6"/>
    <dgm:cxn modelId="{612118D2-8575-4B35-84EF-F8A06FE0D38D}" type="presOf" srcId="{312AF41E-6E3F-45F5-AC5A-8DF718E81627}" destId="{DCEE5DC9-361C-4AE5-B875-2F02C03E0DD0}" srcOrd="0" destOrd="2" presId="urn:microsoft.com/office/officeart/2005/8/layout/hProcess6"/>
    <dgm:cxn modelId="{9B88E0BE-E894-40BB-B97B-CE3F780AA9ED}" type="presOf" srcId="{9BDCDD78-B758-44C6-AB13-892C0C2D3DBB}" destId="{565812CE-60E8-4586-A8C8-25E019CFA285}" srcOrd="1" destOrd="0" presId="urn:microsoft.com/office/officeart/2005/8/layout/hProcess6"/>
    <dgm:cxn modelId="{CD20F717-7C00-4455-8F1D-31732B0A78E1}" type="presOf" srcId="{AACD13EA-6F29-4088-8B42-5DDB056A79C9}" destId="{637B7D2A-72DA-4B31-B6FD-81AA2C0AAE72}" srcOrd="0" destOrd="0" presId="urn:microsoft.com/office/officeart/2005/8/layout/hProcess6"/>
    <dgm:cxn modelId="{BCE2DE5E-7CAC-45E5-B593-DE28FC316DE2}" type="presOf" srcId="{B82B48E9-CF3D-4576-B25D-27E9C58E6747}" destId="{565812CE-60E8-4586-A8C8-25E019CFA285}" srcOrd="1" destOrd="3" presId="urn:microsoft.com/office/officeart/2005/8/layout/hProcess6"/>
    <dgm:cxn modelId="{88A0963B-4C5E-4166-AF41-4D71A54240C6}" type="presOf" srcId="{299E54A8-DB8F-48E6-8E1D-A8E15C11D078}" destId="{50F6D6A5-8162-4DC6-A86F-059FA7C81F09}" srcOrd="1" destOrd="0" presId="urn:microsoft.com/office/officeart/2005/8/layout/hProcess6"/>
    <dgm:cxn modelId="{C9793455-FE25-45FA-AB74-73845E015B02}" type="presParOf" srcId="{BB6C8B53-C05B-4EBF-A464-FD0E77C2797E}" destId="{BBB737AB-9914-4981-BEEE-D2FFC503957D}" srcOrd="0" destOrd="0" presId="urn:microsoft.com/office/officeart/2005/8/layout/hProcess6"/>
    <dgm:cxn modelId="{210E1868-04E0-4769-A750-5CE4B46921C6}" type="presParOf" srcId="{BBB737AB-9914-4981-BEEE-D2FFC503957D}" destId="{F91227EA-5AF8-4E95-B2AF-F5819CD37E4E}" srcOrd="0" destOrd="0" presId="urn:microsoft.com/office/officeart/2005/8/layout/hProcess6"/>
    <dgm:cxn modelId="{2E3C677A-081C-48B6-8969-25FDDFBAEF83}" type="presParOf" srcId="{BBB737AB-9914-4981-BEEE-D2FFC503957D}" destId="{DCEE5DC9-361C-4AE5-B875-2F02C03E0DD0}" srcOrd="1" destOrd="0" presId="urn:microsoft.com/office/officeart/2005/8/layout/hProcess6"/>
    <dgm:cxn modelId="{BF10C711-4B32-42F4-8A8D-D1785697DD9F}" type="presParOf" srcId="{BBB737AB-9914-4981-BEEE-D2FFC503957D}" destId="{565812CE-60E8-4586-A8C8-25E019CFA285}" srcOrd="2" destOrd="0" presId="urn:microsoft.com/office/officeart/2005/8/layout/hProcess6"/>
    <dgm:cxn modelId="{9AB04EA6-2D5D-43FD-BA21-46ADC6103365}" type="presParOf" srcId="{BBB737AB-9914-4981-BEEE-D2FFC503957D}" destId="{F361910B-6562-4FBA-99FE-D65D5170A272}" srcOrd="3" destOrd="0" presId="urn:microsoft.com/office/officeart/2005/8/layout/hProcess6"/>
    <dgm:cxn modelId="{D4DC78C6-E929-4387-A26F-73F449E2F9B1}" type="presParOf" srcId="{BB6C8B53-C05B-4EBF-A464-FD0E77C2797E}" destId="{6B2CCD72-A72E-4232-8001-C24776DFD28B}" srcOrd="1" destOrd="0" presId="urn:microsoft.com/office/officeart/2005/8/layout/hProcess6"/>
    <dgm:cxn modelId="{A2F4ADF5-4926-415C-8DDA-DCFBC4072446}" type="presParOf" srcId="{BB6C8B53-C05B-4EBF-A464-FD0E77C2797E}" destId="{D7606A25-5B52-4966-ABC5-CE76ED65EE68}" srcOrd="2" destOrd="0" presId="urn:microsoft.com/office/officeart/2005/8/layout/hProcess6"/>
    <dgm:cxn modelId="{DCFF86AC-98E2-4402-98C5-914DBBAA7FD8}" type="presParOf" srcId="{D7606A25-5B52-4966-ABC5-CE76ED65EE68}" destId="{2A1E58B9-2437-4AEA-952B-4DEF3139DE89}" srcOrd="0" destOrd="0" presId="urn:microsoft.com/office/officeart/2005/8/layout/hProcess6"/>
    <dgm:cxn modelId="{935FC73C-6AB9-413D-B02E-02F60D08A5FB}" type="presParOf" srcId="{D7606A25-5B52-4966-ABC5-CE76ED65EE68}" destId="{54E62DE3-AF51-4751-BA40-83834389C966}" srcOrd="1" destOrd="0" presId="urn:microsoft.com/office/officeart/2005/8/layout/hProcess6"/>
    <dgm:cxn modelId="{442F3E1A-D068-4630-938B-BE398CC54765}" type="presParOf" srcId="{D7606A25-5B52-4966-ABC5-CE76ED65EE68}" destId="{50F6D6A5-8162-4DC6-A86F-059FA7C81F09}" srcOrd="2" destOrd="0" presId="urn:microsoft.com/office/officeart/2005/8/layout/hProcess6"/>
    <dgm:cxn modelId="{19231817-CF83-447F-8E5F-A632D5E5DC22}" type="presParOf" srcId="{D7606A25-5B52-4966-ABC5-CE76ED65EE68}" destId="{637B7D2A-72DA-4B31-B6FD-81AA2C0AAE72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E63C66-51B3-4170-855E-F379553FFAFB}">
      <dsp:nvSpPr>
        <dsp:cNvPr id="0" name=""/>
        <dsp:cNvSpPr/>
      </dsp:nvSpPr>
      <dsp:spPr>
        <a:xfrm>
          <a:off x="4803671" y="587"/>
          <a:ext cx="1317609" cy="856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Define desired outcomes</a:t>
          </a:r>
          <a:endParaRPr lang="en-US" sz="1200" kern="1200" dirty="0"/>
        </a:p>
      </dsp:txBody>
      <dsp:txXfrm>
        <a:off x="4845479" y="42395"/>
        <a:ext cx="1233993" cy="772829"/>
      </dsp:txXfrm>
    </dsp:sp>
    <dsp:sp modelId="{FE634078-6A1E-41F2-BB6A-4F13F6547682}">
      <dsp:nvSpPr>
        <dsp:cNvPr id="0" name=""/>
        <dsp:cNvSpPr/>
      </dsp:nvSpPr>
      <dsp:spPr>
        <a:xfrm>
          <a:off x="3444211" y="428810"/>
          <a:ext cx="4036530" cy="4036530"/>
        </a:xfrm>
        <a:custGeom>
          <a:avLst/>
          <a:gdLst/>
          <a:ahLst/>
          <a:cxnLst/>
          <a:rect l="0" t="0" r="0" b="0"/>
          <a:pathLst>
            <a:path>
              <a:moveTo>
                <a:pt x="2842924" y="176165"/>
              </a:moveTo>
              <a:arcTo wR="2018265" hR="2018265" stAng="17647007" swAng="92436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A7335D-CE91-44C3-AC23-84DFC556F6AA}">
      <dsp:nvSpPr>
        <dsp:cNvPr id="0" name=""/>
        <dsp:cNvSpPr/>
      </dsp:nvSpPr>
      <dsp:spPr>
        <a:xfrm>
          <a:off x="6551540" y="1009720"/>
          <a:ext cx="1317609" cy="856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Measure performance</a:t>
          </a:r>
          <a:endParaRPr lang="en-US" sz="1200" kern="1200" dirty="0"/>
        </a:p>
      </dsp:txBody>
      <dsp:txXfrm>
        <a:off x="6593348" y="1051528"/>
        <a:ext cx="1233993" cy="772829"/>
      </dsp:txXfrm>
    </dsp:sp>
    <dsp:sp modelId="{AEE8FE2C-81C8-4722-B04F-A3C5C17B0273}">
      <dsp:nvSpPr>
        <dsp:cNvPr id="0" name=""/>
        <dsp:cNvSpPr/>
      </dsp:nvSpPr>
      <dsp:spPr>
        <a:xfrm>
          <a:off x="3444211" y="428810"/>
          <a:ext cx="4036530" cy="4036530"/>
        </a:xfrm>
        <a:custGeom>
          <a:avLst/>
          <a:gdLst/>
          <a:ahLst/>
          <a:cxnLst/>
          <a:rect l="0" t="0" r="0" b="0"/>
          <a:pathLst>
            <a:path>
              <a:moveTo>
                <a:pt x="4005059" y="1663240"/>
              </a:moveTo>
              <a:arcTo wR="2018265" hR="2018265" stAng="20992118" swAng="121576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341EB8-351B-46FF-B157-AEE4203E3657}">
      <dsp:nvSpPr>
        <dsp:cNvPr id="0" name=""/>
        <dsp:cNvSpPr/>
      </dsp:nvSpPr>
      <dsp:spPr>
        <a:xfrm>
          <a:off x="6551540" y="3027985"/>
          <a:ext cx="1317609" cy="856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Analyze performance relative to desired outcomes</a:t>
          </a:r>
          <a:endParaRPr lang="en-US" sz="1200" kern="1200" dirty="0"/>
        </a:p>
      </dsp:txBody>
      <dsp:txXfrm>
        <a:off x="6593348" y="3069793"/>
        <a:ext cx="1233993" cy="772829"/>
      </dsp:txXfrm>
    </dsp:sp>
    <dsp:sp modelId="{34BF6687-A80D-4C0A-821A-E267C03A30A0}">
      <dsp:nvSpPr>
        <dsp:cNvPr id="0" name=""/>
        <dsp:cNvSpPr/>
      </dsp:nvSpPr>
      <dsp:spPr>
        <a:xfrm>
          <a:off x="3444211" y="428810"/>
          <a:ext cx="4036530" cy="4036530"/>
        </a:xfrm>
        <a:custGeom>
          <a:avLst/>
          <a:gdLst/>
          <a:ahLst/>
          <a:cxnLst/>
          <a:rect l="0" t="0" r="0" b="0"/>
          <a:pathLst>
            <a:path>
              <a:moveTo>
                <a:pt x="3302661" y="3575096"/>
              </a:moveTo>
              <a:arcTo wR="2018265" hR="2018265" stAng="3028628" swAng="92436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A6B18A-0780-4E9A-87D7-1C4C77E7E082}">
      <dsp:nvSpPr>
        <dsp:cNvPr id="0" name=""/>
        <dsp:cNvSpPr/>
      </dsp:nvSpPr>
      <dsp:spPr>
        <a:xfrm>
          <a:off x="4803671" y="4037118"/>
          <a:ext cx="1317609" cy="856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Provide feedback</a:t>
          </a:r>
          <a:endParaRPr lang="en-US" sz="1200" kern="1200" dirty="0"/>
        </a:p>
      </dsp:txBody>
      <dsp:txXfrm>
        <a:off x="4845479" y="4078926"/>
        <a:ext cx="1233993" cy="772829"/>
      </dsp:txXfrm>
    </dsp:sp>
    <dsp:sp modelId="{2BE7C394-4735-4B6A-970B-801513F09252}">
      <dsp:nvSpPr>
        <dsp:cNvPr id="0" name=""/>
        <dsp:cNvSpPr/>
      </dsp:nvSpPr>
      <dsp:spPr>
        <a:xfrm>
          <a:off x="3444211" y="428810"/>
          <a:ext cx="4036530" cy="4036530"/>
        </a:xfrm>
        <a:custGeom>
          <a:avLst/>
          <a:gdLst/>
          <a:ahLst/>
          <a:cxnLst/>
          <a:rect l="0" t="0" r="0" b="0"/>
          <a:pathLst>
            <a:path>
              <a:moveTo>
                <a:pt x="1193606" y="3860365"/>
              </a:moveTo>
              <a:arcTo wR="2018265" hR="2018265" stAng="6847007" swAng="92436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1865BF-71E5-4A15-BF4F-4791F8C8EF59}">
      <dsp:nvSpPr>
        <dsp:cNvPr id="0" name=""/>
        <dsp:cNvSpPr/>
      </dsp:nvSpPr>
      <dsp:spPr>
        <a:xfrm>
          <a:off x="3055802" y="3027985"/>
          <a:ext cx="1317609" cy="856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Solicit innovations to achieve outcomes</a:t>
          </a:r>
          <a:endParaRPr lang="en-US" sz="1200" kern="1200" dirty="0"/>
        </a:p>
      </dsp:txBody>
      <dsp:txXfrm>
        <a:off x="3097610" y="3069793"/>
        <a:ext cx="1233993" cy="772829"/>
      </dsp:txXfrm>
    </dsp:sp>
    <dsp:sp modelId="{82A69B6D-723A-4B76-925F-B157F1B510EF}">
      <dsp:nvSpPr>
        <dsp:cNvPr id="0" name=""/>
        <dsp:cNvSpPr/>
      </dsp:nvSpPr>
      <dsp:spPr>
        <a:xfrm>
          <a:off x="3444211" y="428810"/>
          <a:ext cx="4036530" cy="4036530"/>
        </a:xfrm>
        <a:custGeom>
          <a:avLst/>
          <a:gdLst/>
          <a:ahLst/>
          <a:cxnLst/>
          <a:rect l="0" t="0" r="0" b="0"/>
          <a:pathLst>
            <a:path>
              <a:moveTo>
                <a:pt x="31470" y="2373289"/>
              </a:moveTo>
              <a:arcTo wR="2018265" hR="2018265" stAng="10192118" swAng="121576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CB6A9B-C30D-4CA9-B6D8-B58202AE18A5}">
      <dsp:nvSpPr>
        <dsp:cNvPr id="0" name=""/>
        <dsp:cNvSpPr/>
      </dsp:nvSpPr>
      <dsp:spPr>
        <a:xfrm>
          <a:off x="3055802" y="1009720"/>
          <a:ext cx="1317609" cy="856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Implement innovations</a:t>
          </a:r>
          <a:endParaRPr lang="en-US" sz="1200" kern="1200" dirty="0"/>
        </a:p>
      </dsp:txBody>
      <dsp:txXfrm>
        <a:off x="3097610" y="1051528"/>
        <a:ext cx="1233993" cy="772829"/>
      </dsp:txXfrm>
    </dsp:sp>
    <dsp:sp modelId="{AFD48329-B0BA-4E6F-A484-541004953265}">
      <dsp:nvSpPr>
        <dsp:cNvPr id="0" name=""/>
        <dsp:cNvSpPr/>
      </dsp:nvSpPr>
      <dsp:spPr>
        <a:xfrm>
          <a:off x="3444211" y="428810"/>
          <a:ext cx="4036530" cy="4036530"/>
        </a:xfrm>
        <a:custGeom>
          <a:avLst/>
          <a:gdLst/>
          <a:ahLst/>
          <a:cxnLst/>
          <a:rect l="0" t="0" r="0" b="0"/>
          <a:pathLst>
            <a:path>
              <a:moveTo>
                <a:pt x="733869" y="461434"/>
              </a:moveTo>
              <a:arcTo wR="2018265" hR="2018265" stAng="13828628" swAng="92436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5245B-8FA5-40AF-AE7A-D636780624CF}">
      <dsp:nvSpPr>
        <dsp:cNvPr id="0" name=""/>
        <dsp:cNvSpPr/>
      </dsp:nvSpPr>
      <dsp:spPr>
        <a:xfrm>
          <a:off x="2824145" y="2702818"/>
          <a:ext cx="1406411" cy="14064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EHE Taskforce</a:t>
          </a:r>
          <a:endParaRPr lang="en-US" sz="2000" kern="1200" dirty="0"/>
        </a:p>
      </dsp:txBody>
      <dsp:txXfrm>
        <a:off x="3030109" y="2908782"/>
        <a:ext cx="994483" cy="994483"/>
      </dsp:txXfrm>
    </dsp:sp>
    <dsp:sp modelId="{DCDDE8BC-3F36-4F82-80C3-198A58C00A3F}">
      <dsp:nvSpPr>
        <dsp:cNvPr id="0" name=""/>
        <dsp:cNvSpPr/>
      </dsp:nvSpPr>
      <dsp:spPr>
        <a:xfrm rot="16200000">
          <a:off x="2892545" y="2050070"/>
          <a:ext cx="1269612" cy="35884"/>
        </a:xfrm>
        <a:custGeom>
          <a:avLst/>
          <a:gdLst/>
          <a:ahLst/>
          <a:cxnLst/>
          <a:rect l="0" t="0" r="0" b="0"/>
          <a:pathLst>
            <a:path>
              <a:moveTo>
                <a:pt x="0" y="17942"/>
              </a:moveTo>
              <a:lnTo>
                <a:pt x="1269612" y="179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95611" y="2036272"/>
        <a:ext cx="63480" cy="63480"/>
      </dsp:txXfrm>
    </dsp:sp>
    <dsp:sp modelId="{260BCC00-EEDA-4174-9F8A-44451399ED69}">
      <dsp:nvSpPr>
        <dsp:cNvPr id="0" name=""/>
        <dsp:cNvSpPr/>
      </dsp:nvSpPr>
      <dsp:spPr>
        <a:xfrm>
          <a:off x="2824145" y="26794"/>
          <a:ext cx="1406411" cy="14064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OAA University Administration</a:t>
          </a:r>
          <a:endParaRPr lang="en-US" sz="1200" kern="1200" dirty="0"/>
        </a:p>
      </dsp:txBody>
      <dsp:txXfrm>
        <a:off x="3030109" y="232758"/>
        <a:ext cx="994483" cy="994483"/>
      </dsp:txXfrm>
    </dsp:sp>
    <dsp:sp modelId="{BD372E79-92E0-4113-A761-E416DDFA6C39}">
      <dsp:nvSpPr>
        <dsp:cNvPr id="0" name=""/>
        <dsp:cNvSpPr/>
      </dsp:nvSpPr>
      <dsp:spPr>
        <a:xfrm rot="18600000">
          <a:off x="3752602" y="2363105"/>
          <a:ext cx="1269612" cy="35884"/>
        </a:xfrm>
        <a:custGeom>
          <a:avLst/>
          <a:gdLst/>
          <a:ahLst/>
          <a:cxnLst/>
          <a:rect l="0" t="0" r="0" b="0"/>
          <a:pathLst>
            <a:path>
              <a:moveTo>
                <a:pt x="0" y="17942"/>
              </a:moveTo>
              <a:lnTo>
                <a:pt x="1269612" y="179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55668" y="2349307"/>
        <a:ext cx="63480" cy="63480"/>
      </dsp:txXfrm>
    </dsp:sp>
    <dsp:sp modelId="{33C3114A-87E3-4AC8-8B49-E935F2BFEC06}">
      <dsp:nvSpPr>
        <dsp:cNvPr id="0" name=""/>
        <dsp:cNvSpPr/>
      </dsp:nvSpPr>
      <dsp:spPr>
        <a:xfrm>
          <a:off x="4544260" y="652865"/>
          <a:ext cx="1406411" cy="14064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EHE and Department Curriculum Leadership</a:t>
          </a:r>
          <a:endParaRPr lang="en-US" sz="1200" kern="1200" dirty="0"/>
        </a:p>
      </dsp:txBody>
      <dsp:txXfrm>
        <a:off x="4750224" y="858829"/>
        <a:ext cx="994483" cy="994483"/>
      </dsp:txXfrm>
    </dsp:sp>
    <dsp:sp modelId="{0B11524A-CF2E-45E0-A1DA-3FB34208DA7A}">
      <dsp:nvSpPr>
        <dsp:cNvPr id="0" name=""/>
        <dsp:cNvSpPr/>
      </dsp:nvSpPr>
      <dsp:spPr>
        <a:xfrm rot="21000000">
          <a:off x="4210229" y="3155738"/>
          <a:ext cx="1269612" cy="35884"/>
        </a:xfrm>
        <a:custGeom>
          <a:avLst/>
          <a:gdLst/>
          <a:ahLst/>
          <a:cxnLst/>
          <a:rect l="0" t="0" r="0" b="0"/>
          <a:pathLst>
            <a:path>
              <a:moveTo>
                <a:pt x="0" y="17942"/>
              </a:moveTo>
              <a:lnTo>
                <a:pt x="1269612" y="179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813295" y="3141940"/>
        <a:ext cx="63480" cy="63480"/>
      </dsp:txXfrm>
    </dsp:sp>
    <dsp:sp modelId="{38A5FC38-5F26-4BE2-9832-7D66E8C30305}">
      <dsp:nvSpPr>
        <dsp:cNvPr id="0" name=""/>
        <dsp:cNvSpPr/>
      </dsp:nvSpPr>
      <dsp:spPr>
        <a:xfrm>
          <a:off x="5459514" y="2238132"/>
          <a:ext cx="1406411" cy="14064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EHE Office of Research, Innovation, and Collaboration (ORIC)</a:t>
          </a:r>
          <a:endParaRPr lang="en-US" sz="1200" kern="1200" dirty="0"/>
        </a:p>
      </dsp:txBody>
      <dsp:txXfrm>
        <a:off x="5665478" y="2444096"/>
        <a:ext cx="994483" cy="994483"/>
      </dsp:txXfrm>
    </dsp:sp>
    <dsp:sp modelId="{0DB3879E-04E4-473B-8E6C-219F48E200CA}">
      <dsp:nvSpPr>
        <dsp:cNvPr id="0" name=""/>
        <dsp:cNvSpPr/>
      </dsp:nvSpPr>
      <dsp:spPr>
        <a:xfrm rot="1800000">
          <a:off x="4051297" y="4057088"/>
          <a:ext cx="1269612" cy="35884"/>
        </a:xfrm>
        <a:custGeom>
          <a:avLst/>
          <a:gdLst/>
          <a:ahLst/>
          <a:cxnLst/>
          <a:rect l="0" t="0" r="0" b="0"/>
          <a:pathLst>
            <a:path>
              <a:moveTo>
                <a:pt x="0" y="17942"/>
              </a:moveTo>
              <a:lnTo>
                <a:pt x="1269612" y="179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654363" y="4043290"/>
        <a:ext cx="63480" cy="63480"/>
      </dsp:txXfrm>
    </dsp:sp>
    <dsp:sp modelId="{1D148F6B-07EC-4495-81E4-2163733EA3A3}">
      <dsp:nvSpPr>
        <dsp:cNvPr id="0" name=""/>
        <dsp:cNvSpPr/>
      </dsp:nvSpPr>
      <dsp:spPr>
        <a:xfrm>
          <a:off x="5141650" y="4040830"/>
          <a:ext cx="1406411" cy="14064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EHE Office of Faculty Affairs</a:t>
          </a:r>
          <a:endParaRPr lang="en-US" sz="1200" kern="1200" dirty="0"/>
        </a:p>
      </dsp:txBody>
      <dsp:txXfrm>
        <a:off x="5347614" y="4246794"/>
        <a:ext cx="994483" cy="994483"/>
      </dsp:txXfrm>
    </dsp:sp>
    <dsp:sp modelId="{85F22E2A-C55D-4976-8E4F-AC83B610AF61}">
      <dsp:nvSpPr>
        <dsp:cNvPr id="0" name=""/>
        <dsp:cNvSpPr/>
      </dsp:nvSpPr>
      <dsp:spPr>
        <a:xfrm rot="4200000">
          <a:off x="3350172" y="4645402"/>
          <a:ext cx="1269612" cy="35884"/>
        </a:xfrm>
        <a:custGeom>
          <a:avLst/>
          <a:gdLst/>
          <a:ahLst/>
          <a:cxnLst/>
          <a:rect l="0" t="0" r="0" b="0"/>
          <a:pathLst>
            <a:path>
              <a:moveTo>
                <a:pt x="0" y="17942"/>
              </a:moveTo>
              <a:lnTo>
                <a:pt x="1269612" y="179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53238" y="4631604"/>
        <a:ext cx="63480" cy="63480"/>
      </dsp:txXfrm>
    </dsp:sp>
    <dsp:sp modelId="{73DABBD5-D208-48F1-8B24-35F4F17EE902}">
      <dsp:nvSpPr>
        <dsp:cNvPr id="0" name=""/>
        <dsp:cNvSpPr/>
      </dsp:nvSpPr>
      <dsp:spPr>
        <a:xfrm>
          <a:off x="3739399" y="5217458"/>
          <a:ext cx="1406411" cy="14064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EHE Office of Academic Affairs</a:t>
          </a:r>
          <a:endParaRPr lang="en-US" sz="1200" kern="1200" dirty="0"/>
        </a:p>
      </dsp:txBody>
      <dsp:txXfrm>
        <a:off x="3945363" y="5423422"/>
        <a:ext cx="994483" cy="994483"/>
      </dsp:txXfrm>
    </dsp:sp>
    <dsp:sp modelId="{09231EBB-4E9E-44B9-B159-AB26232CDE65}">
      <dsp:nvSpPr>
        <dsp:cNvPr id="0" name=""/>
        <dsp:cNvSpPr/>
      </dsp:nvSpPr>
      <dsp:spPr>
        <a:xfrm rot="6600000">
          <a:off x="2434918" y="4645402"/>
          <a:ext cx="1269612" cy="35884"/>
        </a:xfrm>
        <a:custGeom>
          <a:avLst/>
          <a:gdLst/>
          <a:ahLst/>
          <a:cxnLst/>
          <a:rect l="0" t="0" r="0" b="0"/>
          <a:pathLst>
            <a:path>
              <a:moveTo>
                <a:pt x="0" y="17942"/>
              </a:moveTo>
              <a:lnTo>
                <a:pt x="1269612" y="179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037984" y="4631604"/>
        <a:ext cx="63480" cy="63480"/>
      </dsp:txXfrm>
    </dsp:sp>
    <dsp:sp modelId="{BDAD5B77-95E1-44BA-BD80-B1D8C5A1677A}">
      <dsp:nvSpPr>
        <dsp:cNvPr id="0" name=""/>
        <dsp:cNvSpPr/>
      </dsp:nvSpPr>
      <dsp:spPr>
        <a:xfrm>
          <a:off x="1908891" y="5217458"/>
          <a:ext cx="1406411" cy="14064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EHE Fiscal</a:t>
          </a:r>
          <a:endParaRPr lang="en-US" sz="1200" kern="1200" dirty="0"/>
        </a:p>
      </dsp:txBody>
      <dsp:txXfrm>
        <a:off x="2114855" y="5423422"/>
        <a:ext cx="994483" cy="994483"/>
      </dsp:txXfrm>
    </dsp:sp>
    <dsp:sp modelId="{646D0D11-ABB5-4269-8C74-F326FCF3D9BC}">
      <dsp:nvSpPr>
        <dsp:cNvPr id="0" name=""/>
        <dsp:cNvSpPr/>
      </dsp:nvSpPr>
      <dsp:spPr>
        <a:xfrm rot="9000000">
          <a:off x="1733792" y="4057088"/>
          <a:ext cx="1269612" cy="35884"/>
        </a:xfrm>
        <a:custGeom>
          <a:avLst/>
          <a:gdLst/>
          <a:ahLst/>
          <a:cxnLst/>
          <a:rect l="0" t="0" r="0" b="0"/>
          <a:pathLst>
            <a:path>
              <a:moveTo>
                <a:pt x="0" y="17942"/>
              </a:moveTo>
              <a:lnTo>
                <a:pt x="1269612" y="179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336858" y="4043290"/>
        <a:ext cx="63480" cy="63480"/>
      </dsp:txXfrm>
    </dsp:sp>
    <dsp:sp modelId="{FCAE6E31-B3CA-413A-8D4E-3A08AB300F65}">
      <dsp:nvSpPr>
        <dsp:cNvPr id="0" name=""/>
        <dsp:cNvSpPr/>
      </dsp:nvSpPr>
      <dsp:spPr>
        <a:xfrm>
          <a:off x="506641" y="4040830"/>
          <a:ext cx="1406411" cy="14064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EHE MARCOM</a:t>
          </a:r>
          <a:endParaRPr lang="en-US" sz="1200" kern="1200" dirty="0"/>
        </a:p>
      </dsp:txBody>
      <dsp:txXfrm>
        <a:off x="712605" y="4246794"/>
        <a:ext cx="994483" cy="994483"/>
      </dsp:txXfrm>
    </dsp:sp>
    <dsp:sp modelId="{283CD2C2-8E6D-4FD5-8B57-C09C3A893062}">
      <dsp:nvSpPr>
        <dsp:cNvPr id="0" name=""/>
        <dsp:cNvSpPr/>
      </dsp:nvSpPr>
      <dsp:spPr>
        <a:xfrm rot="11400000">
          <a:off x="1574860" y="3155738"/>
          <a:ext cx="1269612" cy="35884"/>
        </a:xfrm>
        <a:custGeom>
          <a:avLst/>
          <a:gdLst/>
          <a:ahLst/>
          <a:cxnLst/>
          <a:rect l="0" t="0" r="0" b="0"/>
          <a:pathLst>
            <a:path>
              <a:moveTo>
                <a:pt x="0" y="17942"/>
              </a:moveTo>
              <a:lnTo>
                <a:pt x="1269612" y="179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177926" y="3141940"/>
        <a:ext cx="63480" cy="63480"/>
      </dsp:txXfrm>
    </dsp:sp>
    <dsp:sp modelId="{35B909DC-08BB-439C-95F8-120025D3C853}">
      <dsp:nvSpPr>
        <dsp:cNvPr id="0" name=""/>
        <dsp:cNvSpPr/>
      </dsp:nvSpPr>
      <dsp:spPr>
        <a:xfrm>
          <a:off x="188776" y="2238132"/>
          <a:ext cx="1406411" cy="14064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OSU  Recruitment, Admissions, and Exploration Stakeholders</a:t>
          </a:r>
          <a:endParaRPr lang="en-US" sz="1200" kern="1200" dirty="0"/>
        </a:p>
      </dsp:txBody>
      <dsp:txXfrm>
        <a:off x="394740" y="2444096"/>
        <a:ext cx="994483" cy="994483"/>
      </dsp:txXfrm>
    </dsp:sp>
    <dsp:sp modelId="{F9C6F9C3-4E00-4027-ABA0-92F241651EB4}">
      <dsp:nvSpPr>
        <dsp:cNvPr id="0" name=""/>
        <dsp:cNvSpPr/>
      </dsp:nvSpPr>
      <dsp:spPr>
        <a:xfrm rot="13800000">
          <a:off x="2032487" y="2363105"/>
          <a:ext cx="1269612" cy="35884"/>
        </a:xfrm>
        <a:custGeom>
          <a:avLst/>
          <a:gdLst/>
          <a:ahLst/>
          <a:cxnLst/>
          <a:rect l="0" t="0" r="0" b="0"/>
          <a:pathLst>
            <a:path>
              <a:moveTo>
                <a:pt x="0" y="17942"/>
              </a:moveTo>
              <a:lnTo>
                <a:pt x="1269612" y="179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635553" y="2349307"/>
        <a:ext cx="63480" cy="63480"/>
      </dsp:txXfrm>
    </dsp:sp>
    <dsp:sp modelId="{05DEC844-7348-4D38-9A53-DF77F9204ED2}">
      <dsp:nvSpPr>
        <dsp:cNvPr id="0" name=""/>
        <dsp:cNvSpPr/>
      </dsp:nvSpPr>
      <dsp:spPr>
        <a:xfrm>
          <a:off x="1104030" y="652865"/>
          <a:ext cx="1406411" cy="14064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OSU Regional Campuses</a:t>
          </a:r>
          <a:endParaRPr lang="en-US" sz="1200" kern="1200" dirty="0"/>
        </a:p>
      </dsp:txBody>
      <dsp:txXfrm>
        <a:off x="1309994" y="858829"/>
        <a:ext cx="994483" cy="9944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79C65F-6E86-4E04-B768-49A4719980BD}">
      <dsp:nvSpPr>
        <dsp:cNvPr id="0" name=""/>
        <dsp:cNvSpPr/>
      </dsp:nvSpPr>
      <dsp:spPr>
        <a:xfrm>
          <a:off x="574891" y="1202497"/>
          <a:ext cx="2275905" cy="1989427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13970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Leadership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Assets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Context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Membership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Goals and Timeline</a:t>
          </a:r>
          <a:endParaRPr lang="en-US" sz="1100" kern="1200" dirty="0"/>
        </a:p>
      </dsp:txBody>
      <dsp:txXfrm>
        <a:off x="1143867" y="1500911"/>
        <a:ext cx="1109503" cy="1392599"/>
      </dsp:txXfrm>
    </dsp:sp>
    <dsp:sp modelId="{A3E1E004-3068-47B2-9002-616380EA8828}">
      <dsp:nvSpPr>
        <dsp:cNvPr id="0" name=""/>
        <dsp:cNvSpPr/>
      </dsp:nvSpPr>
      <dsp:spPr>
        <a:xfrm>
          <a:off x="5914" y="1628234"/>
          <a:ext cx="1137952" cy="11379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Goal 1: Define the Taskforce</a:t>
          </a:r>
          <a:endParaRPr lang="en-US" sz="1300" kern="1200" dirty="0"/>
        </a:p>
      </dsp:txBody>
      <dsp:txXfrm>
        <a:off x="172563" y="1794883"/>
        <a:ext cx="804654" cy="804654"/>
      </dsp:txXfrm>
    </dsp:sp>
    <dsp:sp modelId="{48037B46-C413-44B3-8DD7-07240CF3FFC5}">
      <dsp:nvSpPr>
        <dsp:cNvPr id="0" name=""/>
        <dsp:cNvSpPr/>
      </dsp:nvSpPr>
      <dsp:spPr>
        <a:xfrm>
          <a:off x="3562016" y="1202497"/>
          <a:ext cx="2275905" cy="1989427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13970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Design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Implementation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Report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Communicate</a:t>
          </a:r>
          <a:endParaRPr lang="en-US" sz="1100" kern="1200" dirty="0"/>
        </a:p>
      </dsp:txBody>
      <dsp:txXfrm>
        <a:off x="4130993" y="1500911"/>
        <a:ext cx="1109503" cy="1392599"/>
      </dsp:txXfrm>
    </dsp:sp>
    <dsp:sp modelId="{660CA0D4-A07C-47C8-9FF5-BC963D0F34A0}">
      <dsp:nvSpPr>
        <dsp:cNvPr id="0" name=""/>
        <dsp:cNvSpPr/>
      </dsp:nvSpPr>
      <dsp:spPr>
        <a:xfrm>
          <a:off x="2993040" y="1628234"/>
          <a:ext cx="1137952" cy="11379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Goal 2: Design and Deliver Evaluation</a:t>
          </a:r>
          <a:endParaRPr lang="en-US" sz="1300" kern="1200" dirty="0"/>
        </a:p>
      </dsp:txBody>
      <dsp:txXfrm>
        <a:off x="3159689" y="1794883"/>
        <a:ext cx="804654" cy="804654"/>
      </dsp:txXfrm>
    </dsp:sp>
    <dsp:sp modelId="{D31530AD-2FDE-430A-BEDA-BF2499DBD903}">
      <dsp:nvSpPr>
        <dsp:cNvPr id="0" name=""/>
        <dsp:cNvSpPr/>
      </dsp:nvSpPr>
      <dsp:spPr>
        <a:xfrm>
          <a:off x="6549142" y="1202497"/>
          <a:ext cx="2275905" cy="1989427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13970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Solicit Input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Enhance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Deliver</a:t>
          </a:r>
          <a:endParaRPr lang="en-US" sz="1100" kern="1200" dirty="0"/>
        </a:p>
      </dsp:txBody>
      <dsp:txXfrm>
        <a:off x="7118118" y="1500911"/>
        <a:ext cx="1109503" cy="1392599"/>
      </dsp:txXfrm>
    </dsp:sp>
    <dsp:sp modelId="{1BBB123B-18F7-426C-A2E6-70D154530EE6}">
      <dsp:nvSpPr>
        <dsp:cNvPr id="0" name=""/>
        <dsp:cNvSpPr/>
      </dsp:nvSpPr>
      <dsp:spPr>
        <a:xfrm>
          <a:off x="5980166" y="1628234"/>
          <a:ext cx="1137952" cy="11379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Goal 3: Refine and Complete Evaluation</a:t>
          </a:r>
          <a:endParaRPr lang="en-US" sz="1300" kern="1200" dirty="0"/>
        </a:p>
      </dsp:txBody>
      <dsp:txXfrm>
        <a:off x="6146815" y="1794883"/>
        <a:ext cx="804654" cy="804654"/>
      </dsp:txXfrm>
    </dsp:sp>
    <dsp:sp modelId="{644AF779-6DEA-4DD9-A9C2-A493F545F7F4}">
      <dsp:nvSpPr>
        <dsp:cNvPr id="0" name=""/>
        <dsp:cNvSpPr/>
      </dsp:nvSpPr>
      <dsp:spPr>
        <a:xfrm>
          <a:off x="9536267" y="1202497"/>
          <a:ext cx="2275905" cy="1989427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13970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Communication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Engagement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Enhancement</a:t>
          </a:r>
          <a:endParaRPr lang="en-US" sz="1100" kern="1200" dirty="0"/>
        </a:p>
      </dsp:txBody>
      <dsp:txXfrm>
        <a:off x="10105244" y="1500911"/>
        <a:ext cx="1109503" cy="1392599"/>
      </dsp:txXfrm>
    </dsp:sp>
    <dsp:sp modelId="{74C57EBC-71EE-46CF-8A92-BFBA9AACFB00}">
      <dsp:nvSpPr>
        <dsp:cNvPr id="0" name=""/>
        <dsp:cNvSpPr/>
      </dsp:nvSpPr>
      <dsp:spPr>
        <a:xfrm>
          <a:off x="8967291" y="1628234"/>
          <a:ext cx="1137952" cy="11379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Goal 4: Engage EHE in the Findings</a:t>
          </a:r>
          <a:endParaRPr lang="en-US" sz="1300" kern="1200" dirty="0"/>
        </a:p>
      </dsp:txBody>
      <dsp:txXfrm>
        <a:off x="9133940" y="1794883"/>
        <a:ext cx="804654" cy="8046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27C72A-2C51-4B66-88D1-2C0FF7A92C02}">
      <dsp:nvSpPr>
        <dsp:cNvPr id="0" name=""/>
        <dsp:cNvSpPr/>
      </dsp:nvSpPr>
      <dsp:spPr>
        <a:xfrm>
          <a:off x="1153100" y="181553"/>
          <a:ext cx="4611824" cy="4031314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19050" rIns="3810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Resources</a:t>
          </a: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Proposals</a:t>
          </a: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Selection</a:t>
          </a:r>
          <a:endParaRPr lang="en-US" sz="3000" kern="1200" dirty="0"/>
        </a:p>
      </dsp:txBody>
      <dsp:txXfrm>
        <a:off x="2306056" y="786250"/>
        <a:ext cx="2248264" cy="2821920"/>
      </dsp:txXfrm>
    </dsp:sp>
    <dsp:sp modelId="{C1B8C733-97DD-4A96-A806-05BC1DE8158B}">
      <dsp:nvSpPr>
        <dsp:cNvPr id="0" name=""/>
        <dsp:cNvSpPr/>
      </dsp:nvSpPr>
      <dsp:spPr>
        <a:xfrm>
          <a:off x="144" y="1044254"/>
          <a:ext cx="2305912" cy="23059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Goal 5: Solicit &amp; Establish Innovations</a:t>
          </a:r>
          <a:endParaRPr lang="en-US" sz="2600" kern="1200" dirty="0"/>
        </a:p>
      </dsp:txBody>
      <dsp:txXfrm>
        <a:off x="337837" y="1381947"/>
        <a:ext cx="1630526" cy="1630526"/>
      </dsp:txXfrm>
    </dsp:sp>
    <dsp:sp modelId="{B5EE4A21-A4D2-45BB-B7EA-8F4FF457A4ED}">
      <dsp:nvSpPr>
        <dsp:cNvPr id="0" name=""/>
        <dsp:cNvSpPr/>
      </dsp:nvSpPr>
      <dsp:spPr>
        <a:xfrm>
          <a:off x="7206119" y="181553"/>
          <a:ext cx="4611824" cy="4031314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19050" rIns="3810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Enact</a:t>
          </a: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Engage a Learning Community</a:t>
          </a: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Evaluate</a:t>
          </a: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Innovate</a:t>
          </a:r>
          <a:endParaRPr lang="en-US" sz="3000" kern="1200" dirty="0"/>
        </a:p>
      </dsp:txBody>
      <dsp:txXfrm>
        <a:off x="8359075" y="786250"/>
        <a:ext cx="2248264" cy="2821920"/>
      </dsp:txXfrm>
    </dsp:sp>
    <dsp:sp modelId="{A82E6A10-2719-4622-8250-332400514E3F}">
      <dsp:nvSpPr>
        <dsp:cNvPr id="0" name=""/>
        <dsp:cNvSpPr/>
      </dsp:nvSpPr>
      <dsp:spPr>
        <a:xfrm>
          <a:off x="6053163" y="1044254"/>
          <a:ext cx="2305912" cy="23059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Goal 6: Enact and Evaluate Innovations</a:t>
          </a:r>
          <a:endParaRPr lang="en-US" sz="2600" kern="1200" dirty="0"/>
        </a:p>
      </dsp:txBody>
      <dsp:txXfrm>
        <a:off x="6390856" y="1381947"/>
        <a:ext cx="1630526" cy="16305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EE5DC9-361C-4AE5-B875-2F02C03E0DD0}">
      <dsp:nvSpPr>
        <dsp:cNvPr id="0" name=""/>
        <dsp:cNvSpPr/>
      </dsp:nvSpPr>
      <dsp:spPr>
        <a:xfrm>
          <a:off x="1153100" y="181553"/>
          <a:ext cx="4611824" cy="4031314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7780" rIns="3556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smtClean="0"/>
            <a:t>Enact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Engage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smtClean="0"/>
            <a:t>Evaluate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Innovate</a:t>
          </a:r>
          <a:endParaRPr lang="en-US" sz="2800" kern="1200" dirty="0"/>
        </a:p>
      </dsp:txBody>
      <dsp:txXfrm>
        <a:off x="2306056" y="786250"/>
        <a:ext cx="2248264" cy="2821920"/>
      </dsp:txXfrm>
    </dsp:sp>
    <dsp:sp modelId="{F361910B-6562-4FBA-99FE-D65D5170A272}">
      <dsp:nvSpPr>
        <dsp:cNvPr id="0" name=""/>
        <dsp:cNvSpPr/>
      </dsp:nvSpPr>
      <dsp:spPr>
        <a:xfrm>
          <a:off x="144" y="1044254"/>
          <a:ext cx="2305912" cy="23059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Goal 6: Enact and Evaluate Innovations</a:t>
          </a:r>
          <a:endParaRPr lang="en-US" sz="2200" kern="1200" dirty="0"/>
        </a:p>
      </dsp:txBody>
      <dsp:txXfrm>
        <a:off x="337837" y="1381947"/>
        <a:ext cx="1630526" cy="1630526"/>
      </dsp:txXfrm>
    </dsp:sp>
    <dsp:sp modelId="{54E62DE3-AF51-4751-BA40-83834389C966}">
      <dsp:nvSpPr>
        <dsp:cNvPr id="0" name=""/>
        <dsp:cNvSpPr/>
      </dsp:nvSpPr>
      <dsp:spPr>
        <a:xfrm>
          <a:off x="7206119" y="181553"/>
          <a:ext cx="4611824" cy="4031314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7780" rIns="3556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Engage stakeholders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Align resources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Discharge</a:t>
          </a:r>
          <a:endParaRPr lang="en-US" sz="2800" kern="1200" dirty="0"/>
        </a:p>
      </dsp:txBody>
      <dsp:txXfrm>
        <a:off x="8359075" y="786250"/>
        <a:ext cx="2248264" cy="2821920"/>
      </dsp:txXfrm>
    </dsp:sp>
    <dsp:sp modelId="{637B7D2A-72DA-4B31-B6FD-81AA2C0AAE72}">
      <dsp:nvSpPr>
        <dsp:cNvPr id="0" name=""/>
        <dsp:cNvSpPr/>
      </dsp:nvSpPr>
      <dsp:spPr>
        <a:xfrm>
          <a:off x="6053163" y="1044254"/>
          <a:ext cx="2305912" cy="23059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Goal 7: Infuse Successes and Discharge Taskforce</a:t>
          </a:r>
          <a:endParaRPr lang="en-US" sz="2200" kern="1200" dirty="0"/>
        </a:p>
      </dsp:txBody>
      <dsp:txXfrm>
        <a:off x="6390856" y="1381947"/>
        <a:ext cx="1630526" cy="16305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FEE79-EBF2-4513-9D63-B12960AF868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AD56-07F9-4852-9DC0-36F71D492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689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FEE79-EBF2-4513-9D63-B12960AF868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AD56-07F9-4852-9DC0-36F71D492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926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FEE79-EBF2-4513-9D63-B12960AF868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AD56-07F9-4852-9DC0-36F71D492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77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FEE79-EBF2-4513-9D63-B12960AF868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AD56-07F9-4852-9DC0-36F71D492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07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FEE79-EBF2-4513-9D63-B12960AF868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AD56-07F9-4852-9DC0-36F71D492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9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FEE79-EBF2-4513-9D63-B12960AF868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AD56-07F9-4852-9DC0-36F71D492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32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FEE79-EBF2-4513-9D63-B12960AF868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AD56-07F9-4852-9DC0-36F71D492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31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FEE79-EBF2-4513-9D63-B12960AF868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AD56-07F9-4852-9DC0-36F71D492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93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FEE79-EBF2-4513-9D63-B12960AF868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AD56-07F9-4852-9DC0-36F71D492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7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FEE79-EBF2-4513-9D63-B12960AF868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AD56-07F9-4852-9DC0-36F71D492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FEE79-EBF2-4513-9D63-B12960AF868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3AD56-07F9-4852-9DC0-36F71D492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6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FEE79-EBF2-4513-9D63-B12960AF868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3AD56-07F9-4852-9DC0-36F71D492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2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917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College of Education and Human Ecology Taskforce to </a:t>
            </a:r>
            <a:r>
              <a:rPr lang="en-US" dirty="0"/>
              <a:t>Enhance the Student Experience </a:t>
            </a:r>
            <a:r>
              <a:rPr lang="en-US" dirty="0" smtClean="0"/>
              <a:t>and Enrollment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88847"/>
            <a:ext cx="9144000" cy="1655762"/>
          </a:xfrm>
        </p:spPr>
        <p:txBody>
          <a:bodyPr/>
          <a:lstStyle/>
          <a:p>
            <a:r>
              <a:rPr lang="en-US" dirty="0" smtClean="0"/>
              <a:t>Mission, Goals, and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522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7: Infuse Aspects of the Taskforce into the College Community and Discharge the Taskforce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Engage stakeholders to effect changes within the College and units to infuses the successful and necessary aspects of the Taskforce into the fabric of the College.</a:t>
            </a:r>
          </a:p>
          <a:p>
            <a:r>
              <a:rPr lang="en-US" dirty="0" smtClean="0"/>
              <a:t>Align resources to the changes of the College to ensure they are sustained. </a:t>
            </a:r>
          </a:p>
          <a:p>
            <a:r>
              <a:rPr lang="en-US" dirty="0" smtClean="0"/>
              <a:t>Discharge the Taskforce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041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1386" y="2805297"/>
            <a:ext cx="4710223" cy="1325563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/>
              <a:t>Partners and Composition of the Taskforce</a:t>
            </a:r>
            <a:endParaRPr lang="en-US" sz="6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3657160"/>
              </p:ext>
            </p:extLst>
          </p:nvPr>
        </p:nvGraphicFramePr>
        <p:xfrm>
          <a:off x="4981353" y="63795"/>
          <a:ext cx="7054703" cy="6650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6423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Timeline for Fall 2019 and Spring of 2020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214528"/>
              </p:ext>
            </p:extLst>
          </p:nvPr>
        </p:nvGraphicFramePr>
        <p:xfrm>
          <a:off x="132907" y="1825625"/>
          <a:ext cx="11818088" cy="43944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1322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Timeline for Summer and Fall of 2020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7232567"/>
              </p:ext>
            </p:extLst>
          </p:nvPr>
        </p:nvGraphicFramePr>
        <p:xfrm>
          <a:off x="132907" y="1825625"/>
          <a:ext cx="11818088" cy="43944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3279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Proposed Timeline </a:t>
            </a:r>
            <a:r>
              <a:rPr lang="en-US" dirty="0"/>
              <a:t>for Spring </a:t>
            </a:r>
            <a:r>
              <a:rPr lang="en-US" dirty="0" smtClean="0"/>
              <a:t>of 2021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8057095"/>
              </p:ext>
            </p:extLst>
          </p:nvPr>
        </p:nvGraphicFramePr>
        <p:xfrm>
          <a:off x="132907" y="1825625"/>
          <a:ext cx="11818088" cy="43944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3911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181" y="2044664"/>
            <a:ext cx="11743661" cy="2852737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/>
              <a:t>Mission of the Taskforce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3600" dirty="0" smtClean="0"/>
              <a:t>Concurrently enhance the </a:t>
            </a:r>
            <a:r>
              <a:rPr lang="en-US" sz="3600" dirty="0"/>
              <a:t>student </a:t>
            </a:r>
            <a:r>
              <a:rPr lang="en-US" sz="3600" dirty="0" smtClean="0"/>
              <a:t>experience, </a:t>
            </a:r>
            <a:r>
              <a:rPr lang="en-US" sz="3600" dirty="0"/>
              <a:t>enrollment, and </a:t>
            </a:r>
            <a:r>
              <a:rPr lang="en-US" sz="3600" dirty="0" smtClean="0"/>
              <a:t>student outcomes in </a:t>
            </a:r>
            <a:r>
              <a:rPr lang="en-US" sz="3600" dirty="0"/>
              <a:t>a manner aligned with </a:t>
            </a:r>
            <a:r>
              <a:rPr lang="en-US" sz="3600" dirty="0" smtClean="0"/>
              <a:t>the mission</a:t>
            </a:r>
            <a:r>
              <a:rPr lang="en-US" sz="3600" dirty="0"/>
              <a:t>, values, </a:t>
            </a:r>
            <a:r>
              <a:rPr lang="en-US" sz="3600" dirty="0" smtClean="0"/>
              <a:t>pillars, and resources of the College and its Units.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43136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Quality Improvement Process of the Taskforce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6769730"/>
              </p:ext>
            </p:extLst>
          </p:nvPr>
        </p:nvGraphicFramePr>
        <p:xfrm>
          <a:off x="563525" y="1825625"/>
          <a:ext cx="10924953" cy="4894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4430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1: Define the Taskforce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Convene the Dean with leaders of the Taskforce </a:t>
            </a:r>
          </a:p>
          <a:p>
            <a:r>
              <a:rPr lang="en-US" dirty="0" smtClean="0"/>
              <a:t>Examine existing assets to advance the goals of the Taskforce</a:t>
            </a:r>
          </a:p>
          <a:p>
            <a:r>
              <a:rPr lang="en-US" dirty="0"/>
              <a:t>Identify existing policies and practices that bear on the mission, goals, and processes of the Taskforce</a:t>
            </a:r>
          </a:p>
          <a:p>
            <a:r>
              <a:rPr lang="en-US" dirty="0" smtClean="0"/>
              <a:t>Define roles, responsibilities, facilitating and constraining conditions of the Taskforce</a:t>
            </a:r>
          </a:p>
          <a:p>
            <a:r>
              <a:rPr lang="en-US" dirty="0" smtClean="0"/>
              <a:t>Define the timeline to achieve the goals based on bullets above.</a:t>
            </a:r>
          </a:p>
          <a:p>
            <a:r>
              <a:rPr lang="en-US" dirty="0"/>
              <a:t>Identify stakeholders and select members of the taskforce.</a:t>
            </a:r>
          </a:p>
          <a:p>
            <a:r>
              <a:rPr lang="en-US" dirty="0" smtClean="0"/>
              <a:t>Solicit input from other stakeholders as needed to inform the bullets above.</a:t>
            </a:r>
          </a:p>
          <a:p>
            <a:r>
              <a:rPr lang="en-US" dirty="0" smtClean="0"/>
              <a:t>Define the goals of the Taskforce.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87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2: </a:t>
            </a:r>
            <a:r>
              <a:rPr lang="en-US" dirty="0"/>
              <a:t>Design and Deliver </a:t>
            </a:r>
            <a:r>
              <a:rPr lang="en-US" dirty="0" smtClean="0"/>
              <a:t>an Evaluation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of Enrollment, the Student Experience, and Resources to Advance the Educational Enterprise.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Assess the current status and historical trends of the curriculum in terms of: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enrollment,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student experience from recruitment to workforce outcomes, and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resources and expenditures to advance the educational </a:t>
            </a:r>
            <a:r>
              <a:rPr lang="en-US" dirty="0" smtClean="0"/>
              <a:t>enterprise.</a:t>
            </a:r>
            <a:endParaRPr lang="en-US" dirty="0" smtClean="0"/>
          </a:p>
          <a:p>
            <a:r>
              <a:rPr lang="en-US" dirty="0" smtClean="0"/>
              <a:t>These three domains will be defined assessed in terms of impact, sustainability and capacity for growth within the context of the College, Departments, program areas and degree programs.</a:t>
            </a:r>
          </a:p>
          <a:p>
            <a:r>
              <a:rPr lang="en-US" dirty="0" smtClean="0"/>
              <a:t>We will solicit information from comparable and aspirational universities in terms of the four elements of our evaluation to add a broader context to the findings.</a:t>
            </a:r>
          </a:p>
          <a:p>
            <a:r>
              <a:rPr lang="en-US" dirty="0" smtClean="0"/>
              <a:t>The evaluation will be aligned with the five pillars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606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3: Refine the Evaluation to Enhance its Validity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n-US" dirty="0" smtClean="0"/>
              <a:t>Engage stakeholder </a:t>
            </a:r>
            <a:r>
              <a:rPr lang="en-US" dirty="0"/>
              <a:t>groups to socialize the findings and solicit </a:t>
            </a:r>
            <a:r>
              <a:rPr lang="en-US" dirty="0" smtClean="0"/>
              <a:t>input to enhance the validity of the evaluation. </a:t>
            </a:r>
          </a:p>
          <a:p>
            <a:pPr lvl="1" fontAlgn="ctr"/>
            <a:r>
              <a:rPr lang="en-US" dirty="0" smtClean="0"/>
              <a:t>Socialize the evaluation and findings</a:t>
            </a:r>
          </a:p>
          <a:p>
            <a:pPr lvl="1" fontAlgn="ctr"/>
            <a:r>
              <a:rPr lang="en-US" dirty="0" smtClean="0"/>
              <a:t>Solicit input</a:t>
            </a:r>
          </a:p>
          <a:p>
            <a:pPr lvl="1" fontAlgn="ctr"/>
            <a:r>
              <a:rPr lang="en-US" dirty="0" smtClean="0"/>
              <a:t>Enhance the evaluation</a:t>
            </a:r>
          </a:p>
          <a:p>
            <a:pPr fontAlgn="ctr"/>
            <a:r>
              <a:rPr lang="en-US" dirty="0" smtClean="0"/>
              <a:t>Stakeholders will include:</a:t>
            </a:r>
          </a:p>
          <a:p>
            <a:pPr lvl="1" fontAlgn="ctr"/>
            <a:r>
              <a:rPr lang="en-US" dirty="0" smtClean="0"/>
              <a:t>EHE Curriculum Committee</a:t>
            </a:r>
          </a:p>
          <a:p>
            <a:pPr lvl="1" fontAlgn="ctr"/>
            <a:r>
              <a:rPr lang="en-US" dirty="0" smtClean="0"/>
              <a:t>Unit Curriculum Committee</a:t>
            </a:r>
          </a:p>
          <a:p>
            <a:pPr fontAlgn="ctr"/>
            <a:r>
              <a:rPr lang="en-US" dirty="0" smtClean="0"/>
              <a:t>Finalize the evaluation and submit to stakeholders</a:t>
            </a:r>
          </a:p>
        </p:txBody>
      </p:sp>
    </p:spTree>
    <p:extLst>
      <p:ext uri="{BB962C8B-B14F-4D97-AF65-F5344CB8AC3E}">
        <p14:creationId xmlns:p14="http://schemas.microsoft.com/office/powerpoint/2010/main" val="2437737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 </a:t>
            </a:r>
            <a:r>
              <a:rPr lang="en-US" dirty="0" smtClean="0"/>
              <a:t>4: Engage the College Community in the Findings from the Evaluation.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Taskforce will partner with EHE and unit leadership to engage the campus community in the findings of the evaluation. Fundamental aspects of the communication will include:</a:t>
            </a:r>
          </a:p>
          <a:p>
            <a:pPr lvl="1"/>
            <a:r>
              <a:rPr lang="en-US" dirty="0" smtClean="0"/>
              <a:t>Goals of the Taskforce</a:t>
            </a:r>
          </a:p>
          <a:p>
            <a:pPr lvl="1"/>
            <a:r>
              <a:rPr lang="en-US" dirty="0" smtClean="0"/>
              <a:t>Evaluation Methodology</a:t>
            </a:r>
          </a:p>
          <a:p>
            <a:pPr lvl="1"/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Implications</a:t>
            </a:r>
          </a:p>
          <a:p>
            <a:pPr lvl="1"/>
            <a:r>
              <a:rPr lang="en-US" dirty="0" smtClean="0"/>
              <a:t>Limitations</a:t>
            </a:r>
          </a:p>
          <a:p>
            <a:r>
              <a:rPr lang="en-US" dirty="0" smtClean="0"/>
              <a:t>Develop multiple mechanisms to communicate the evaluation.</a:t>
            </a:r>
          </a:p>
          <a:p>
            <a:r>
              <a:rPr lang="en-US" dirty="0" smtClean="0"/>
              <a:t>Offer opportunities for the EHE community to deliberate over the findings to ensure broad acceptance and understanding.</a:t>
            </a:r>
          </a:p>
          <a:p>
            <a:r>
              <a:rPr lang="en-US" dirty="0" smtClean="0"/>
              <a:t>Establish and enact mechanisms to identify and correct significant misunderstandings. </a:t>
            </a:r>
          </a:p>
          <a:p>
            <a:r>
              <a:rPr lang="en-US" dirty="0" smtClean="0"/>
              <a:t>Adjust the evaluation to account for any appreciable, newly-identified threats to the validity of the findings.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111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 5: Solicit and Establish Innovations to Advance the Mission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ctr"/>
            <a:r>
              <a:rPr lang="en-US" dirty="0" smtClean="0"/>
              <a:t>Identify resources and establish mechanisms to allocate resources to advance the mission of the Taskforce. </a:t>
            </a:r>
          </a:p>
          <a:p>
            <a:pPr fontAlgn="ctr"/>
            <a:r>
              <a:rPr lang="en-US" dirty="0" smtClean="0"/>
              <a:t>Engage stakeholders to identify and propose innovations to advance the mission of the </a:t>
            </a:r>
            <a:r>
              <a:rPr lang="en-US" dirty="0"/>
              <a:t>Taskforce based on the Evaluation. </a:t>
            </a:r>
            <a:r>
              <a:rPr lang="en-US" dirty="0" smtClean="0"/>
              <a:t>Innovations will be assessed relative to their capacity to </a:t>
            </a:r>
          </a:p>
          <a:p>
            <a:pPr lvl="1" fontAlgn="ctr"/>
            <a:r>
              <a:rPr lang="en-US" dirty="0" smtClean="0"/>
              <a:t>Align enrollment with resources</a:t>
            </a:r>
          </a:p>
          <a:p>
            <a:pPr lvl="1" fontAlgn="ctr"/>
            <a:r>
              <a:rPr lang="en-US" dirty="0" smtClean="0"/>
              <a:t>Increase enrollment</a:t>
            </a:r>
          </a:p>
          <a:p>
            <a:pPr lvl="1" fontAlgn="ctr"/>
            <a:r>
              <a:rPr lang="en-US" dirty="0" smtClean="0"/>
              <a:t>Enhance the student experience</a:t>
            </a:r>
          </a:p>
          <a:p>
            <a:pPr lvl="1" fontAlgn="ctr"/>
            <a:r>
              <a:rPr lang="en-US" dirty="0" smtClean="0"/>
              <a:t>Enhance student outcomes</a:t>
            </a:r>
          </a:p>
          <a:p>
            <a:pPr fontAlgn="ctr"/>
            <a:r>
              <a:rPr lang="en-US" dirty="0" smtClean="0"/>
              <a:t>Engage stakeholders and EHE Leadership to evaluate and select innovations for implementation with priority devoted to the EHE five pillars.</a:t>
            </a:r>
          </a:p>
          <a:p>
            <a:r>
              <a:rPr lang="en-US" dirty="0" smtClean="0"/>
              <a:t>Enhance the evaluation system to ensure a robust data-driven evaluation of the innovations.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18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 6: Enact and Evaluate Innovations to Advance the Mission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and convene leaders of innovations</a:t>
            </a:r>
          </a:p>
          <a:p>
            <a:r>
              <a:rPr lang="en-US" dirty="0" smtClean="0"/>
              <a:t>Establish a practice-based learning community of leaders to facilitate successful implementation of innovations.</a:t>
            </a:r>
          </a:p>
          <a:p>
            <a:r>
              <a:rPr lang="en-US" dirty="0" smtClean="0"/>
              <a:t>Establish local teams to support leaders</a:t>
            </a:r>
          </a:p>
          <a:p>
            <a:r>
              <a:rPr lang="en-US" dirty="0" smtClean="0"/>
              <a:t>Establish evaluation focused on essential processes and outcomes of innovations</a:t>
            </a:r>
          </a:p>
          <a:p>
            <a:r>
              <a:rPr lang="en-US" dirty="0" smtClean="0"/>
              <a:t>Monitor impact of innovations relative to the mission of the taskforce and goals of the innovations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891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865</Words>
  <Application>Microsoft Office PowerPoint</Application>
  <PresentationFormat>Widescreen</PresentationFormat>
  <Paragraphs>120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The College of Education and Human Ecology Taskforce to Enhance the Student Experience and Enrollment</vt:lpstr>
      <vt:lpstr>Mission of the Taskforce   Concurrently enhance the student experience, enrollment, and student outcomes in a manner aligned with the mission, values, pillars, and resources of the College and its Units.</vt:lpstr>
      <vt:lpstr>Continuous Quality Improvement Process of the Taskforce</vt:lpstr>
      <vt:lpstr>Goal 1: Define the Taskforce</vt:lpstr>
      <vt:lpstr>Goal 2: Design and Deliver an Evaluation of Enrollment, the Student Experience, and Resources to Advance the Educational Enterprise.</vt:lpstr>
      <vt:lpstr>Goal 3: Refine the Evaluation to Enhance its Validity</vt:lpstr>
      <vt:lpstr>Goal 4: Engage the College Community in the Findings from the Evaluation. </vt:lpstr>
      <vt:lpstr>Goal 5: Solicit and Establish Innovations to Advance the Mission</vt:lpstr>
      <vt:lpstr>Goal 6: Enact and Evaluate Innovations to Advance the Mission</vt:lpstr>
      <vt:lpstr>Goal 7: Infuse Aspects of the Taskforce into the College Community and Discharge the Taskforce</vt:lpstr>
      <vt:lpstr>Partners and Composition of the Taskforce</vt:lpstr>
      <vt:lpstr>Proposed Timeline for Fall 2019 and Spring of 2020</vt:lpstr>
      <vt:lpstr>Proposed Timeline for Summer and Fall of 2020</vt:lpstr>
      <vt:lpstr>Proposed Timeline for Spring of 2021</vt:lpstr>
    </vt:vector>
  </TitlesOfParts>
  <Company>College of Education and Human Ecology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College of Education and Human Ecology Taskforce to Increase Enrollment and Enhance the Student Experience</dc:title>
  <dc:creator>Erik Porfeli</dc:creator>
  <cp:lastModifiedBy>Erik Porfeli</cp:lastModifiedBy>
  <cp:revision>31</cp:revision>
  <dcterms:created xsi:type="dcterms:W3CDTF">2019-11-23T18:03:26Z</dcterms:created>
  <dcterms:modified xsi:type="dcterms:W3CDTF">2020-12-02T16:53:22Z</dcterms:modified>
</cp:coreProperties>
</file>