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6B68"/>
    <a:srgbClr val="BC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796"/>
    <p:restoredTop sz="94650"/>
  </p:normalViewPr>
  <p:slideViewPr>
    <p:cSldViewPr snapToGrid="0" snapToObjects="1">
      <p:cViewPr>
        <p:scale>
          <a:sx n="96" d="100"/>
          <a:sy n="96" d="100"/>
        </p:scale>
        <p:origin x="29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A1D3-B817-E446-9AE2-A801B4E519E9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7A31-9558-924E-BD4C-803D840789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A1D3-B817-E446-9AE2-A801B4E519E9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7A31-9558-924E-BD4C-803D840789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A1D3-B817-E446-9AE2-A801B4E519E9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7A31-9558-924E-BD4C-803D840789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A1D3-B817-E446-9AE2-A801B4E519E9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7A31-9558-924E-BD4C-803D840789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A1D3-B817-E446-9AE2-A801B4E519E9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7A31-9558-924E-BD4C-803D840789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A1D3-B817-E446-9AE2-A801B4E519E9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7A31-9558-924E-BD4C-803D840789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A1D3-B817-E446-9AE2-A801B4E519E9}" type="datetimeFigureOut">
              <a:rPr lang="en-US" smtClean="0"/>
              <a:t>2/28/17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7A31-9558-924E-BD4C-803D840789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A1D3-B817-E446-9AE2-A801B4E519E9}" type="datetimeFigureOut">
              <a:rPr lang="en-US" smtClean="0"/>
              <a:t>2/28/17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7A31-9558-924E-BD4C-803D840789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A1D3-B817-E446-9AE2-A801B4E519E9}" type="datetimeFigureOut">
              <a:rPr lang="en-US" smtClean="0"/>
              <a:t>2/28/17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7A31-9558-924E-BD4C-803D840789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A1D3-B817-E446-9AE2-A801B4E519E9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7A31-9558-924E-BD4C-803D840789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7A1D3-B817-E446-9AE2-A801B4E519E9}" type="datetimeFigureOut">
              <a:rPr lang="en-US" smtClean="0"/>
              <a:t>2/28/17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7A31-9558-924E-BD4C-803D840789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7A1D3-B817-E446-9AE2-A801B4E519E9}" type="datetimeFigureOut">
              <a:rPr lang="en-US" smtClean="0"/>
              <a:t>2/28/17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B7A31-9558-924E-BD4C-803D84078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80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EditPoints="1"/>
          </p:cNvSpPr>
          <p:nvPr/>
        </p:nvSpPr>
        <p:spPr bwMode="auto">
          <a:xfrm>
            <a:off x="228600" y="436819"/>
            <a:ext cx="7315200" cy="9377680"/>
          </a:xfrm>
          <a:custGeom>
            <a:avLst/>
            <a:gdLst>
              <a:gd name="T0" fmla="*/ 0 w 7340804"/>
              <a:gd name="T1" fmla="*/ 9313006 h 9405403"/>
              <a:gd name="T2" fmla="*/ 0 w 7340804"/>
              <a:gd name="T3" fmla="*/ 911228 h 9405403"/>
              <a:gd name="T4" fmla="*/ 0 w 7340804"/>
              <a:gd name="T5" fmla="*/ 9220609 h 9405403"/>
              <a:gd name="T6" fmla="*/ 3268952 w 7340804"/>
              <a:gd name="T7" fmla="*/ 9405403 h 9405403"/>
              <a:gd name="T8" fmla="*/ 95583 w 7340804"/>
              <a:gd name="T9" fmla="*/ 9405403 h 9405403"/>
              <a:gd name="T10" fmla="*/ 1401889 w 7340804"/>
              <a:gd name="T11" fmla="*/ 9405403 h 9405403"/>
              <a:gd name="T12" fmla="*/ 0 w 7340804"/>
              <a:gd name="T13" fmla="*/ 9392659 h 9405403"/>
              <a:gd name="T14" fmla="*/ 73280 w 7340804"/>
              <a:gd name="T15" fmla="*/ 0 h 9405403"/>
              <a:gd name="T16" fmla="*/ 0 w 7340804"/>
              <a:gd name="T17" fmla="*/ 8459128 h 9405403"/>
              <a:gd name="T18" fmla="*/ 0 w 7340804"/>
              <a:gd name="T19" fmla="*/ 2485168 h 9405403"/>
              <a:gd name="T20" fmla="*/ 0 w 7340804"/>
              <a:gd name="T21" fmla="*/ 2577565 h 9405403"/>
              <a:gd name="T22" fmla="*/ 0 w 7340804"/>
              <a:gd name="T23" fmla="*/ 8927486 h 9405403"/>
              <a:gd name="T24" fmla="*/ 0 w 7340804"/>
              <a:gd name="T25" fmla="*/ 1178862 h 9405403"/>
              <a:gd name="T26" fmla="*/ 0 w 7340804"/>
              <a:gd name="T27" fmla="*/ 713689 h 9405403"/>
              <a:gd name="T28" fmla="*/ 1366842 w 7340804"/>
              <a:gd name="T29" fmla="*/ 0 h 9405403"/>
              <a:gd name="T30" fmla="*/ 806086 w 7340804"/>
              <a:gd name="T31" fmla="*/ 0 h 9405403"/>
              <a:gd name="T32" fmla="*/ 7340804 w 7340804"/>
              <a:gd name="T33" fmla="*/ 4199296 h 9405403"/>
              <a:gd name="T34" fmla="*/ 7340804 w 7340804"/>
              <a:gd name="T35" fmla="*/ 1491101 h 9405403"/>
              <a:gd name="T36" fmla="*/ 7340804 w 7340804"/>
              <a:gd name="T37" fmla="*/ 4760052 h 9405403"/>
              <a:gd name="T38" fmla="*/ 433311 w 7340804"/>
              <a:gd name="T39" fmla="*/ 0 h 9405403"/>
              <a:gd name="T40" fmla="*/ 7340804 w 7340804"/>
              <a:gd name="T41" fmla="*/ 7560644 h 9405403"/>
              <a:gd name="T42" fmla="*/ 7340804 w 7340804"/>
              <a:gd name="T43" fmla="*/ 745550 h 9405403"/>
              <a:gd name="T44" fmla="*/ 1551637 w 7340804"/>
              <a:gd name="T45" fmla="*/ 0 h 9405403"/>
              <a:gd name="T46" fmla="*/ 7340804 w 7340804"/>
              <a:gd name="T47" fmla="*/ 4572071 h 9405403"/>
              <a:gd name="T48" fmla="*/ 3045924 w 7340804"/>
              <a:gd name="T49" fmla="*/ 0 h 9405403"/>
              <a:gd name="T50" fmla="*/ 7340804 w 7340804"/>
              <a:gd name="T51" fmla="*/ 6907491 h 9405403"/>
              <a:gd name="T52" fmla="*/ 5658536 w 7340804"/>
              <a:gd name="T53" fmla="*/ 0 h 9405403"/>
              <a:gd name="T54" fmla="*/ 7340804 w 7340804"/>
              <a:gd name="T55" fmla="*/ 3265765 h 9405403"/>
              <a:gd name="T56" fmla="*/ 7340804 w 7340804"/>
              <a:gd name="T57" fmla="*/ 8866950 h 9405403"/>
              <a:gd name="T58" fmla="*/ 5473742 w 7340804"/>
              <a:gd name="T59" fmla="*/ 0 h 9405403"/>
              <a:gd name="T60" fmla="*/ 7340804 w 7340804"/>
              <a:gd name="T61" fmla="*/ 6627113 h 9405403"/>
              <a:gd name="T62" fmla="*/ 7340804 w 7340804"/>
              <a:gd name="T63" fmla="*/ 2892990 h 9405403"/>
              <a:gd name="T64" fmla="*/ 7340804 w 7340804"/>
              <a:gd name="T65" fmla="*/ 6719511 h 9405403"/>
              <a:gd name="T66" fmla="*/ 7340804 w 7340804"/>
              <a:gd name="T67" fmla="*/ 9239725 h 9405403"/>
              <a:gd name="T68" fmla="*/ 7340804 w 7340804"/>
              <a:gd name="T69" fmla="*/ 7841022 h 9405403"/>
              <a:gd name="T70" fmla="*/ 7340804 w 7340804"/>
              <a:gd name="T71" fmla="*/ 8025817 h 9405403"/>
              <a:gd name="T72" fmla="*/ 6219292 w 7340804"/>
              <a:gd name="T73" fmla="*/ 0 h 9405403"/>
              <a:gd name="T74" fmla="*/ 5846517 w 7340804"/>
              <a:gd name="T75" fmla="*/ 0 h 9405403"/>
              <a:gd name="T76" fmla="*/ 7340804 w 7340804"/>
              <a:gd name="T77" fmla="*/ 8494175 h 9405403"/>
              <a:gd name="T78" fmla="*/ 7340804 w 7340804"/>
              <a:gd name="T79" fmla="*/ 3077784 h 9405403"/>
              <a:gd name="T80" fmla="*/ 7340804 w 7340804"/>
              <a:gd name="T81" fmla="*/ 8118214 h 9405403"/>
              <a:gd name="T82" fmla="*/ 7340804 w 7340804"/>
              <a:gd name="T83" fmla="*/ 7280266 h 9405403"/>
              <a:gd name="T84" fmla="*/ 7340804 w 7340804"/>
              <a:gd name="T85" fmla="*/ 277192 h 9405403"/>
              <a:gd name="T86" fmla="*/ 3887058 w 7340804"/>
              <a:gd name="T87" fmla="*/ 0 h 9405403"/>
              <a:gd name="T88" fmla="*/ 3699077 w 7340804"/>
              <a:gd name="T89" fmla="*/ 0 h 9405403"/>
              <a:gd name="T90" fmla="*/ 7340804 w 7340804"/>
              <a:gd name="T91" fmla="*/ 5878377 h 9405403"/>
              <a:gd name="T92" fmla="*/ 4164249 w 7340804"/>
              <a:gd name="T93" fmla="*/ 0 h 9405403"/>
              <a:gd name="T94" fmla="*/ 7340804 w 7340804"/>
              <a:gd name="T95" fmla="*/ 2239837 h 9405403"/>
              <a:gd name="T96" fmla="*/ 7340804 w 7340804"/>
              <a:gd name="T97" fmla="*/ 1025928 h 9405403"/>
              <a:gd name="T98" fmla="*/ 3511096 w 7340804"/>
              <a:gd name="T99" fmla="*/ 0 h 9405403"/>
              <a:gd name="T100" fmla="*/ 3606680 w 7340804"/>
              <a:gd name="T101" fmla="*/ 0 h 9405403"/>
              <a:gd name="T102" fmla="*/ 7340804 w 7340804"/>
              <a:gd name="T103" fmla="*/ 6251152 h 9405403"/>
              <a:gd name="T104" fmla="*/ 7340804 w 7340804"/>
              <a:gd name="T105" fmla="*/ 6158755 h 9405403"/>
              <a:gd name="T106" fmla="*/ 4820589 w 7340804"/>
              <a:gd name="T107" fmla="*/ 0 h 9405403"/>
              <a:gd name="T108" fmla="*/ 5097780 w 7340804"/>
              <a:gd name="T109" fmla="*/ 0 h 9405403"/>
              <a:gd name="T110" fmla="*/ 7340804 w 7340804"/>
              <a:gd name="T111" fmla="*/ 6346736 h 9405403"/>
              <a:gd name="T112" fmla="*/ 4352230 w 7340804"/>
              <a:gd name="T113" fmla="*/ 0 h 9405403"/>
              <a:gd name="T114" fmla="*/ 4632608 w 7340804"/>
              <a:gd name="T115" fmla="*/ 0 h 9405403"/>
              <a:gd name="T116" fmla="*/ 6684465 w 7340804"/>
              <a:gd name="T117" fmla="*/ 0 h 9405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340804" h="9405403">
                <a:moveTo>
                  <a:pt x="0" y="2300373"/>
                </a:moveTo>
                <a:lnTo>
                  <a:pt x="2300373" y="0"/>
                </a:lnTo>
                <a:lnTo>
                  <a:pt x="2313118" y="0"/>
                </a:lnTo>
                <a:lnTo>
                  <a:pt x="0" y="2313118"/>
                </a:lnTo>
                <a:lnTo>
                  <a:pt x="0" y="2300373"/>
                </a:lnTo>
                <a:close/>
                <a:moveTo>
                  <a:pt x="0" y="2405515"/>
                </a:moveTo>
                <a:lnTo>
                  <a:pt x="2405515" y="0"/>
                </a:lnTo>
                <a:lnTo>
                  <a:pt x="2392771" y="0"/>
                </a:lnTo>
                <a:lnTo>
                  <a:pt x="0" y="2392770"/>
                </a:lnTo>
                <a:lnTo>
                  <a:pt x="0" y="2405515"/>
                </a:lnTo>
                <a:close/>
                <a:moveTo>
                  <a:pt x="0" y="9313006"/>
                </a:moveTo>
                <a:lnTo>
                  <a:pt x="7340804" y="1972204"/>
                </a:lnTo>
                <a:lnTo>
                  <a:pt x="7340804" y="1959459"/>
                </a:lnTo>
                <a:lnTo>
                  <a:pt x="0" y="9300262"/>
                </a:lnTo>
                <a:lnTo>
                  <a:pt x="0" y="9313006"/>
                </a:lnTo>
                <a:close/>
                <a:moveTo>
                  <a:pt x="1682267" y="9405403"/>
                </a:moveTo>
                <a:lnTo>
                  <a:pt x="7340804" y="3746868"/>
                </a:lnTo>
                <a:lnTo>
                  <a:pt x="7340804" y="3730937"/>
                </a:lnTo>
                <a:lnTo>
                  <a:pt x="1666337" y="9405403"/>
                </a:lnTo>
                <a:lnTo>
                  <a:pt x="1682267" y="9405403"/>
                </a:lnTo>
                <a:close/>
                <a:moveTo>
                  <a:pt x="0" y="2966271"/>
                </a:moveTo>
                <a:lnTo>
                  <a:pt x="2966271" y="0"/>
                </a:lnTo>
                <a:lnTo>
                  <a:pt x="2953527" y="0"/>
                </a:lnTo>
                <a:lnTo>
                  <a:pt x="0" y="2953526"/>
                </a:lnTo>
                <a:lnTo>
                  <a:pt x="0" y="2966271"/>
                </a:lnTo>
                <a:close/>
                <a:moveTo>
                  <a:pt x="0" y="911228"/>
                </a:moveTo>
                <a:lnTo>
                  <a:pt x="911228" y="0"/>
                </a:lnTo>
                <a:lnTo>
                  <a:pt x="898484" y="0"/>
                </a:lnTo>
                <a:lnTo>
                  <a:pt x="0" y="898484"/>
                </a:lnTo>
                <a:lnTo>
                  <a:pt x="0" y="911228"/>
                </a:lnTo>
                <a:close/>
                <a:moveTo>
                  <a:pt x="0" y="7073169"/>
                </a:moveTo>
                <a:lnTo>
                  <a:pt x="7073170" y="0"/>
                </a:lnTo>
                <a:lnTo>
                  <a:pt x="7060426" y="0"/>
                </a:lnTo>
                <a:lnTo>
                  <a:pt x="0" y="7060425"/>
                </a:lnTo>
                <a:lnTo>
                  <a:pt x="0" y="7073169"/>
                </a:lnTo>
                <a:close/>
                <a:moveTo>
                  <a:pt x="0" y="7538342"/>
                </a:moveTo>
                <a:lnTo>
                  <a:pt x="7340804" y="197539"/>
                </a:lnTo>
                <a:lnTo>
                  <a:pt x="7340804" y="184794"/>
                </a:lnTo>
                <a:lnTo>
                  <a:pt x="0" y="7525597"/>
                </a:lnTo>
                <a:lnTo>
                  <a:pt x="0" y="7538342"/>
                </a:lnTo>
                <a:close/>
                <a:moveTo>
                  <a:pt x="0" y="9220609"/>
                </a:moveTo>
                <a:lnTo>
                  <a:pt x="7340804" y="1879806"/>
                </a:lnTo>
                <a:lnTo>
                  <a:pt x="7340804" y="1863876"/>
                </a:lnTo>
                <a:lnTo>
                  <a:pt x="0" y="9207864"/>
                </a:lnTo>
                <a:lnTo>
                  <a:pt x="0" y="9220609"/>
                </a:lnTo>
                <a:close/>
                <a:moveTo>
                  <a:pt x="0" y="2125137"/>
                </a:moveTo>
                <a:lnTo>
                  <a:pt x="2125137" y="0"/>
                </a:lnTo>
                <a:lnTo>
                  <a:pt x="2112393" y="0"/>
                </a:lnTo>
                <a:lnTo>
                  <a:pt x="0" y="2112392"/>
                </a:lnTo>
                <a:lnTo>
                  <a:pt x="0" y="2125137"/>
                </a:lnTo>
                <a:close/>
                <a:moveTo>
                  <a:pt x="0" y="2220720"/>
                </a:moveTo>
                <a:lnTo>
                  <a:pt x="2220720" y="0"/>
                </a:lnTo>
                <a:lnTo>
                  <a:pt x="2204790" y="0"/>
                </a:lnTo>
                <a:lnTo>
                  <a:pt x="0" y="2204790"/>
                </a:lnTo>
                <a:lnTo>
                  <a:pt x="0" y="2220720"/>
                </a:lnTo>
                <a:close/>
                <a:moveTo>
                  <a:pt x="3268952" y="9405403"/>
                </a:moveTo>
                <a:lnTo>
                  <a:pt x="7340804" y="5333552"/>
                </a:lnTo>
                <a:lnTo>
                  <a:pt x="7340804" y="5317621"/>
                </a:lnTo>
                <a:lnTo>
                  <a:pt x="3256207" y="9405403"/>
                </a:lnTo>
                <a:lnTo>
                  <a:pt x="3268952" y="9405403"/>
                </a:lnTo>
                <a:close/>
                <a:moveTo>
                  <a:pt x="2896177" y="9405403"/>
                </a:moveTo>
                <a:lnTo>
                  <a:pt x="7340804" y="4960777"/>
                </a:lnTo>
                <a:lnTo>
                  <a:pt x="7340804" y="4944846"/>
                </a:lnTo>
                <a:lnTo>
                  <a:pt x="2880246" y="9405403"/>
                </a:lnTo>
                <a:lnTo>
                  <a:pt x="2896177" y="9405403"/>
                </a:lnTo>
                <a:close/>
                <a:moveTo>
                  <a:pt x="0" y="258075"/>
                </a:moveTo>
                <a:lnTo>
                  <a:pt x="258075" y="0"/>
                </a:lnTo>
                <a:lnTo>
                  <a:pt x="245330" y="0"/>
                </a:lnTo>
                <a:lnTo>
                  <a:pt x="0" y="245330"/>
                </a:lnTo>
                <a:lnTo>
                  <a:pt x="0" y="258075"/>
                </a:lnTo>
                <a:close/>
                <a:moveTo>
                  <a:pt x="95583" y="9405403"/>
                </a:moveTo>
                <a:lnTo>
                  <a:pt x="7340804" y="2160184"/>
                </a:lnTo>
                <a:lnTo>
                  <a:pt x="7340804" y="2144254"/>
                </a:lnTo>
                <a:lnTo>
                  <a:pt x="79653" y="9405403"/>
                </a:lnTo>
                <a:lnTo>
                  <a:pt x="95583" y="9405403"/>
                </a:lnTo>
                <a:close/>
                <a:moveTo>
                  <a:pt x="0" y="6980772"/>
                </a:moveTo>
                <a:lnTo>
                  <a:pt x="6980773" y="0"/>
                </a:lnTo>
                <a:lnTo>
                  <a:pt x="6964843" y="0"/>
                </a:lnTo>
                <a:lnTo>
                  <a:pt x="0" y="6964841"/>
                </a:lnTo>
                <a:lnTo>
                  <a:pt x="0" y="6980772"/>
                </a:lnTo>
                <a:close/>
                <a:moveTo>
                  <a:pt x="2988574" y="9405403"/>
                </a:moveTo>
                <a:lnTo>
                  <a:pt x="7340804" y="5053174"/>
                </a:lnTo>
                <a:lnTo>
                  <a:pt x="7340804" y="5040430"/>
                </a:lnTo>
                <a:lnTo>
                  <a:pt x="2975829" y="9405403"/>
                </a:lnTo>
                <a:lnTo>
                  <a:pt x="2988574" y="9405403"/>
                </a:lnTo>
                <a:close/>
                <a:moveTo>
                  <a:pt x="1401889" y="9405403"/>
                </a:moveTo>
                <a:lnTo>
                  <a:pt x="7340804" y="3466490"/>
                </a:lnTo>
                <a:lnTo>
                  <a:pt x="7340804" y="3453746"/>
                </a:lnTo>
                <a:lnTo>
                  <a:pt x="1389145" y="9405403"/>
                </a:lnTo>
                <a:lnTo>
                  <a:pt x="1401889" y="9405403"/>
                </a:lnTo>
                <a:close/>
                <a:moveTo>
                  <a:pt x="0" y="2685893"/>
                </a:moveTo>
                <a:lnTo>
                  <a:pt x="2685893" y="0"/>
                </a:lnTo>
                <a:lnTo>
                  <a:pt x="2673148" y="0"/>
                </a:lnTo>
                <a:lnTo>
                  <a:pt x="0" y="2673148"/>
                </a:lnTo>
                <a:lnTo>
                  <a:pt x="0" y="2685893"/>
                </a:lnTo>
                <a:close/>
                <a:moveTo>
                  <a:pt x="1774665" y="9405403"/>
                </a:moveTo>
                <a:lnTo>
                  <a:pt x="7340804" y="3839265"/>
                </a:lnTo>
                <a:lnTo>
                  <a:pt x="7340804" y="3826521"/>
                </a:lnTo>
                <a:lnTo>
                  <a:pt x="1761920" y="9405403"/>
                </a:lnTo>
                <a:lnTo>
                  <a:pt x="1774665" y="9405403"/>
                </a:lnTo>
                <a:close/>
                <a:moveTo>
                  <a:pt x="0" y="9405403"/>
                </a:moveTo>
                <a:lnTo>
                  <a:pt x="0" y="9405403"/>
                </a:lnTo>
                <a:lnTo>
                  <a:pt x="7340804" y="2064601"/>
                </a:lnTo>
                <a:lnTo>
                  <a:pt x="7340804" y="2051856"/>
                </a:lnTo>
                <a:lnTo>
                  <a:pt x="0" y="9392659"/>
                </a:lnTo>
                <a:lnTo>
                  <a:pt x="0" y="9405403"/>
                </a:lnTo>
                <a:close/>
                <a:moveTo>
                  <a:pt x="1867062" y="9405403"/>
                </a:moveTo>
                <a:lnTo>
                  <a:pt x="7340804" y="3931663"/>
                </a:lnTo>
                <a:lnTo>
                  <a:pt x="7340804" y="3918918"/>
                </a:lnTo>
                <a:lnTo>
                  <a:pt x="1854317" y="9405403"/>
                </a:lnTo>
                <a:lnTo>
                  <a:pt x="1867062" y="9405403"/>
                </a:lnTo>
                <a:close/>
                <a:moveTo>
                  <a:pt x="0" y="8006700"/>
                </a:moveTo>
                <a:lnTo>
                  <a:pt x="7340804" y="665897"/>
                </a:lnTo>
                <a:lnTo>
                  <a:pt x="7340804" y="653153"/>
                </a:lnTo>
                <a:lnTo>
                  <a:pt x="0" y="7993956"/>
                </a:lnTo>
                <a:lnTo>
                  <a:pt x="0" y="8006700"/>
                </a:lnTo>
                <a:close/>
                <a:moveTo>
                  <a:pt x="57350" y="0"/>
                </a:moveTo>
                <a:lnTo>
                  <a:pt x="0" y="57350"/>
                </a:lnTo>
                <a:lnTo>
                  <a:pt x="0" y="73280"/>
                </a:lnTo>
                <a:lnTo>
                  <a:pt x="73280" y="0"/>
                </a:lnTo>
                <a:lnTo>
                  <a:pt x="57350" y="0"/>
                </a:lnTo>
                <a:close/>
                <a:moveTo>
                  <a:pt x="3080971" y="9405403"/>
                </a:moveTo>
                <a:lnTo>
                  <a:pt x="7340804" y="5145571"/>
                </a:lnTo>
                <a:lnTo>
                  <a:pt x="7340804" y="5132827"/>
                </a:lnTo>
                <a:lnTo>
                  <a:pt x="3068227" y="9405403"/>
                </a:lnTo>
                <a:lnTo>
                  <a:pt x="3080971" y="9405403"/>
                </a:lnTo>
                <a:close/>
                <a:moveTo>
                  <a:pt x="3173368" y="9405403"/>
                </a:moveTo>
                <a:lnTo>
                  <a:pt x="7340804" y="5237968"/>
                </a:lnTo>
                <a:lnTo>
                  <a:pt x="7340804" y="5225224"/>
                </a:lnTo>
                <a:lnTo>
                  <a:pt x="3160624" y="9405403"/>
                </a:lnTo>
                <a:lnTo>
                  <a:pt x="3173368" y="9405403"/>
                </a:lnTo>
                <a:close/>
                <a:moveTo>
                  <a:pt x="0" y="8471872"/>
                </a:moveTo>
                <a:lnTo>
                  <a:pt x="7340804" y="1131070"/>
                </a:lnTo>
                <a:lnTo>
                  <a:pt x="7340804" y="1118325"/>
                </a:lnTo>
                <a:lnTo>
                  <a:pt x="0" y="8459128"/>
                </a:lnTo>
                <a:lnTo>
                  <a:pt x="0" y="8471872"/>
                </a:lnTo>
                <a:close/>
                <a:moveTo>
                  <a:pt x="0" y="165678"/>
                </a:moveTo>
                <a:lnTo>
                  <a:pt x="165678" y="0"/>
                </a:lnTo>
                <a:lnTo>
                  <a:pt x="152933" y="0"/>
                </a:lnTo>
                <a:lnTo>
                  <a:pt x="0" y="152933"/>
                </a:lnTo>
                <a:lnTo>
                  <a:pt x="0" y="165678"/>
                </a:lnTo>
                <a:close/>
                <a:moveTo>
                  <a:pt x="0" y="8567456"/>
                </a:moveTo>
                <a:lnTo>
                  <a:pt x="7340804" y="1226653"/>
                </a:lnTo>
                <a:lnTo>
                  <a:pt x="7340804" y="1210723"/>
                </a:lnTo>
                <a:lnTo>
                  <a:pt x="0" y="8551525"/>
                </a:lnTo>
                <a:lnTo>
                  <a:pt x="0" y="8567456"/>
                </a:lnTo>
                <a:close/>
                <a:moveTo>
                  <a:pt x="0" y="2497912"/>
                </a:moveTo>
                <a:lnTo>
                  <a:pt x="2497912" y="0"/>
                </a:lnTo>
                <a:lnTo>
                  <a:pt x="2485168" y="0"/>
                </a:lnTo>
                <a:lnTo>
                  <a:pt x="0" y="2485168"/>
                </a:lnTo>
                <a:lnTo>
                  <a:pt x="0" y="2497912"/>
                </a:lnTo>
                <a:close/>
                <a:moveTo>
                  <a:pt x="0" y="7445944"/>
                </a:moveTo>
                <a:lnTo>
                  <a:pt x="7340804" y="105141"/>
                </a:lnTo>
                <a:lnTo>
                  <a:pt x="7340804" y="92397"/>
                </a:lnTo>
                <a:lnTo>
                  <a:pt x="0" y="7433200"/>
                </a:lnTo>
                <a:lnTo>
                  <a:pt x="0" y="7445944"/>
                </a:lnTo>
                <a:close/>
                <a:moveTo>
                  <a:pt x="0" y="2778290"/>
                </a:moveTo>
                <a:lnTo>
                  <a:pt x="2778290" y="0"/>
                </a:lnTo>
                <a:lnTo>
                  <a:pt x="2765546" y="0"/>
                </a:lnTo>
                <a:lnTo>
                  <a:pt x="0" y="2765545"/>
                </a:lnTo>
                <a:lnTo>
                  <a:pt x="0" y="2778290"/>
                </a:lnTo>
                <a:close/>
                <a:moveTo>
                  <a:pt x="0" y="2593495"/>
                </a:moveTo>
                <a:lnTo>
                  <a:pt x="2593496" y="0"/>
                </a:lnTo>
                <a:lnTo>
                  <a:pt x="2577565" y="0"/>
                </a:lnTo>
                <a:lnTo>
                  <a:pt x="0" y="2577565"/>
                </a:lnTo>
                <a:lnTo>
                  <a:pt x="0" y="2593495"/>
                </a:lnTo>
                <a:close/>
                <a:moveTo>
                  <a:pt x="0" y="2873873"/>
                </a:moveTo>
                <a:lnTo>
                  <a:pt x="2873874" y="0"/>
                </a:lnTo>
                <a:lnTo>
                  <a:pt x="2857943" y="0"/>
                </a:lnTo>
                <a:lnTo>
                  <a:pt x="0" y="2857943"/>
                </a:lnTo>
                <a:lnTo>
                  <a:pt x="0" y="2873873"/>
                </a:lnTo>
                <a:close/>
                <a:moveTo>
                  <a:pt x="0" y="8287078"/>
                </a:moveTo>
                <a:lnTo>
                  <a:pt x="7340804" y="946275"/>
                </a:lnTo>
                <a:lnTo>
                  <a:pt x="7340804" y="933531"/>
                </a:lnTo>
                <a:lnTo>
                  <a:pt x="0" y="8274333"/>
                </a:lnTo>
                <a:lnTo>
                  <a:pt x="0" y="8287078"/>
                </a:lnTo>
                <a:close/>
                <a:moveTo>
                  <a:pt x="0" y="8940231"/>
                </a:moveTo>
                <a:lnTo>
                  <a:pt x="7340804" y="1599428"/>
                </a:lnTo>
                <a:lnTo>
                  <a:pt x="7340804" y="1586684"/>
                </a:lnTo>
                <a:lnTo>
                  <a:pt x="0" y="8927486"/>
                </a:lnTo>
                <a:lnTo>
                  <a:pt x="0" y="8940231"/>
                </a:lnTo>
                <a:close/>
                <a:moveTo>
                  <a:pt x="0" y="7261150"/>
                </a:moveTo>
                <a:lnTo>
                  <a:pt x="7257965" y="0"/>
                </a:lnTo>
                <a:lnTo>
                  <a:pt x="7245220" y="0"/>
                </a:lnTo>
                <a:lnTo>
                  <a:pt x="0" y="7245219"/>
                </a:lnTo>
                <a:lnTo>
                  <a:pt x="0" y="7261150"/>
                </a:lnTo>
                <a:close/>
                <a:moveTo>
                  <a:pt x="0" y="1287189"/>
                </a:moveTo>
                <a:lnTo>
                  <a:pt x="1287189" y="0"/>
                </a:lnTo>
                <a:lnTo>
                  <a:pt x="1271259" y="0"/>
                </a:lnTo>
                <a:lnTo>
                  <a:pt x="0" y="1271259"/>
                </a:lnTo>
                <a:lnTo>
                  <a:pt x="0" y="1287189"/>
                </a:lnTo>
                <a:close/>
                <a:moveTo>
                  <a:pt x="0" y="1191606"/>
                </a:moveTo>
                <a:lnTo>
                  <a:pt x="1191606" y="0"/>
                </a:lnTo>
                <a:lnTo>
                  <a:pt x="1178862" y="0"/>
                </a:lnTo>
                <a:lnTo>
                  <a:pt x="0" y="1178862"/>
                </a:lnTo>
                <a:lnTo>
                  <a:pt x="0" y="1191606"/>
                </a:lnTo>
                <a:close/>
                <a:moveTo>
                  <a:pt x="2335421" y="9405403"/>
                </a:moveTo>
                <a:lnTo>
                  <a:pt x="7340804" y="4400021"/>
                </a:lnTo>
                <a:lnTo>
                  <a:pt x="7340804" y="4384091"/>
                </a:lnTo>
                <a:lnTo>
                  <a:pt x="2322676" y="9405403"/>
                </a:lnTo>
                <a:lnTo>
                  <a:pt x="2335421" y="9405403"/>
                </a:lnTo>
                <a:close/>
                <a:moveTo>
                  <a:pt x="2427818" y="9405403"/>
                </a:moveTo>
                <a:lnTo>
                  <a:pt x="7340804" y="4492418"/>
                </a:lnTo>
                <a:lnTo>
                  <a:pt x="7340804" y="4479674"/>
                </a:lnTo>
                <a:lnTo>
                  <a:pt x="2415073" y="9405403"/>
                </a:lnTo>
                <a:lnTo>
                  <a:pt x="2427818" y="9405403"/>
                </a:lnTo>
                <a:close/>
                <a:moveTo>
                  <a:pt x="0" y="726434"/>
                </a:moveTo>
                <a:lnTo>
                  <a:pt x="726434" y="0"/>
                </a:lnTo>
                <a:lnTo>
                  <a:pt x="713689" y="0"/>
                </a:lnTo>
                <a:lnTo>
                  <a:pt x="0" y="713689"/>
                </a:lnTo>
                <a:lnTo>
                  <a:pt x="0" y="726434"/>
                </a:lnTo>
                <a:close/>
                <a:moveTo>
                  <a:pt x="2055043" y="9405403"/>
                </a:moveTo>
                <a:lnTo>
                  <a:pt x="7340804" y="4119643"/>
                </a:lnTo>
                <a:lnTo>
                  <a:pt x="7340804" y="4106899"/>
                </a:lnTo>
                <a:lnTo>
                  <a:pt x="2042298" y="9405403"/>
                </a:lnTo>
                <a:lnTo>
                  <a:pt x="2055043" y="9405403"/>
                </a:lnTo>
                <a:close/>
                <a:moveTo>
                  <a:pt x="0" y="7353547"/>
                </a:moveTo>
                <a:lnTo>
                  <a:pt x="7340804" y="12744"/>
                </a:lnTo>
                <a:lnTo>
                  <a:pt x="7340804" y="0"/>
                </a:lnTo>
                <a:lnTo>
                  <a:pt x="0" y="7340803"/>
                </a:lnTo>
                <a:lnTo>
                  <a:pt x="0" y="7353547"/>
                </a:lnTo>
                <a:close/>
                <a:moveTo>
                  <a:pt x="0" y="1379587"/>
                </a:moveTo>
                <a:lnTo>
                  <a:pt x="1379587" y="0"/>
                </a:lnTo>
                <a:lnTo>
                  <a:pt x="1366842" y="0"/>
                </a:lnTo>
                <a:lnTo>
                  <a:pt x="0" y="1366842"/>
                </a:lnTo>
                <a:lnTo>
                  <a:pt x="0" y="1379587"/>
                </a:lnTo>
                <a:close/>
                <a:moveTo>
                  <a:pt x="0" y="1471984"/>
                </a:moveTo>
                <a:lnTo>
                  <a:pt x="1471984" y="0"/>
                </a:lnTo>
                <a:lnTo>
                  <a:pt x="1459240" y="0"/>
                </a:lnTo>
                <a:lnTo>
                  <a:pt x="0" y="1459239"/>
                </a:lnTo>
                <a:lnTo>
                  <a:pt x="0" y="1471984"/>
                </a:lnTo>
                <a:close/>
                <a:moveTo>
                  <a:pt x="2239837" y="9405403"/>
                </a:moveTo>
                <a:lnTo>
                  <a:pt x="7340804" y="4304438"/>
                </a:lnTo>
                <a:lnTo>
                  <a:pt x="7340804" y="4291693"/>
                </a:lnTo>
                <a:lnTo>
                  <a:pt x="2227093" y="9405403"/>
                </a:lnTo>
                <a:lnTo>
                  <a:pt x="2239837" y="9405403"/>
                </a:lnTo>
                <a:close/>
                <a:moveTo>
                  <a:pt x="0" y="818831"/>
                </a:moveTo>
                <a:lnTo>
                  <a:pt x="818831" y="0"/>
                </a:lnTo>
                <a:lnTo>
                  <a:pt x="806086" y="0"/>
                </a:lnTo>
                <a:lnTo>
                  <a:pt x="0" y="806086"/>
                </a:lnTo>
                <a:lnTo>
                  <a:pt x="0" y="818831"/>
                </a:lnTo>
                <a:close/>
                <a:moveTo>
                  <a:pt x="0" y="1006811"/>
                </a:moveTo>
                <a:lnTo>
                  <a:pt x="1006811" y="0"/>
                </a:lnTo>
                <a:lnTo>
                  <a:pt x="990881" y="0"/>
                </a:lnTo>
                <a:lnTo>
                  <a:pt x="0" y="990881"/>
                </a:lnTo>
                <a:lnTo>
                  <a:pt x="0" y="1006811"/>
                </a:lnTo>
                <a:close/>
                <a:moveTo>
                  <a:pt x="0" y="8752250"/>
                </a:moveTo>
                <a:lnTo>
                  <a:pt x="7340804" y="1411448"/>
                </a:lnTo>
                <a:lnTo>
                  <a:pt x="7340804" y="1398703"/>
                </a:lnTo>
                <a:lnTo>
                  <a:pt x="0" y="8739506"/>
                </a:lnTo>
                <a:lnTo>
                  <a:pt x="0" y="8752250"/>
                </a:lnTo>
                <a:close/>
                <a:moveTo>
                  <a:pt x="2147440" y="9405403"/>
                </a:moveTo>
                <a:lnTo>
                  <a:pt x="7340804" y="4212040"/>
                </a:lnTo>
                <a:lnTo>
                  <a:pt x="7340804" y="4199296"/>
                </a:lnTo>
                <a:lnTo>
                  <a:pt x="2134695" y="9405403"/>
                </a:lnTo>
                <a:lnTo>
                  <a:pt x="2147440" y="9405403"/>
                </a:lnTo>
                <a:close/>
                <a:moveTo>
                  <a:pt x="0" y="1099209"/>
                </a:moveTo>
                <a:lnTo>
                  <a:pt x="1099209" y="0"/>
                </a:lnTo>
                <a:lnTo>
                  <a:pt x="1086464" y="0"/>
                </a:lnTo>
                <a:lnTo>
                  <a:pt x="0" y="1086464"/>
                </a:lnTo>
                <a:lnTo>
                  <a:pt x="0" y="1099209"/>
                </a:lnTo>
                <a:close/>
                <a:moveTo>
                  <a:pt x="0" y="8194681"/>
                </a:moveTo>
                <a:lnTo>
                  <a:pt x="7340804" y="850692"/>
                </a:lnTo>
                <a:lnTo>
                  <a:pt x="7340804" y="837948"/>
                </a:lnTo>
                <a:lnTo>
                  <a:pt x="0" y="8178750"/>
                </a:lnTo>
                <a:lnTo>
                  <a:pt x="0" y="8194681"/>
                </a:lnTo>
                <a:close/>
                <a:moveTo>
                  <a:pt x="0" y="8847834"/>
                </a:moveTo>
                <a:lnTo>
                  <a:pt x="7340804" y="1507031"/>
                </a:lnTo>
                <a:lnTo>
                  <a:pt x="7340804" y="1491101"/>
                </a:lnTo>
                <a:lnTo>
                  <a:pt x="0" y="8831903"/>
                </a:lnTo>
                <a:lnTo>
                  <a:pt x="0" y="8847834"/>
                </a:lnTo>
                <a:close/>
                <a:moveTo>
                  <a:pt x="1494287" y="9405403"/>
                </a:moveTo>
                <a:lnTo>
                  <a:pt x="7340804" y="3558887"/>
                </a:lnTo>
                <a:lnTo>
                  <a:pt x="7340804" y="3546143"/>
                </a:lnTo>
                <a:lnTo>
                  <a:pt x="1481542" y="9405403"/>
                </a:lnTo>
                <a:lnTo>
                  <a:pt x="1494287" y="9405403"/>
                </a:lnTo>
                <a:close/>
                <a:moveTo>
                  <a:pt x="0" y="9128212"/>
                </a:moveTo>
                <a:lnTo>
                  <a:pt x="7340804" y="1784223"/>
                </a:lnTo>
                <a:lnTo>
                  <a:pt x="7340804" y="1771478"/>
                </a:lnTo>
                <a:lnTo>
                  <a:pt x="0" y="9112281"/>
                </a:lnTo>
                <a:lnTo>
                  <a:pt x="0" y="9128212"/>
                </a:lnTo>
                <a:close/>
                <a:moveTo>
                  <a:pt x="2708196" y="9405403"/>
                </a:moveTo>
                <a:lnTo>
                  <a:pt x="7340804" y="4772796"/>
                </a:lnTo>
                <a:lnTo>
                  <a:pt x="7340804" y="4760052"/>
                </a:lnTo>
                <a:lnTo>
                  <a:pt x="2695451" y="9405403"/>
                </a:lnTo>
                <a:lnTo>
                  <a:pt x="2708196" y="9405403"/>
                </a:lnTo>
                <a:close/>
                <a:moveTo>
                  <a:pt x="2800593" y="9405403"/>
                </a:moveTo>
                <a:lnTo>
                  <a:pt x="7340804" y="4865193"/>
                </a:lnTo>
                <a:lnTo>
                  <a:pt x="7340804" y="4852449"/>
                </a:lnTo>
                <a:lnTo>
                  <a:pt x="2787849" y="9405403"/>
                </a:lnTo>
                <a:lnTo>
                  <a:pt x="2800593" y="9405403"/>
                </a:lnTo>
                <a:close/>
                <a:moveTo>
                  <a:pt x="0" y="1844759"/>
                </a:moveTo>
                <a:lnTo>
                  <a:pt x="1844759" y="0"/>
                </a:lnTo>
                <a:lnTo>
                  <a:pt x="1832015" y="0"/>
                </a:lnTo>
                <a:lnTo>
                  <a:pt x="0" y="1832015"/>
                </a:lnTo>
                <a:lnTo>
                  <a:pt x="0" y="1844759"/>
                </a:lnTo>
                <a:close/>
                <a:moveTo>
                  <a:pt x="0" y="446056"/>
                </a:moveTo>
                <a:lnTo>
                  <a:pt x="446056" y="0"/>
                </a:lnTo>
                <a:lnTo>
                  <a:pt x="433311" y="0"/>
                </a:lnTo>
                <a:lnTo>
                  <a:pt x="0" y="433311"/>
                </a:lnTo>
                <a:lnTo>
                  <a:pt x="0" y="446056"/>
                </a:lnTo>
                <a:close/>
                <a:moveTo>
                  <a:pt x="0" y="8659853"/>
                </a:moveTo>
                <a:lnTo>
                  <a:pt x="7340804" y="1319050"/>
                </a:lnTo>
                <a:lnTo>
                  <a:pt x="7340804" y="1306306"/>
                </a:lnTo>
                <a:lnTo>
                  <a:pt x="0" y="8647109"/>
                </a:lnTo>
                <a:lnTo>
                  <a:pt x="0" y="8659853"/>
                </a:lnTo>
                <a:close/>
                <a:moveTo>
                  <a:pt x="0" y="353658"/>
                </a:moveTo>
                <a:lnTo>
                  <a:pt x="353658" y="0"/>
                </a:lnTo>
                <a:lnTo>
                  <a:pt x="337728" y="0"/>
                </a:lnTo>
                <a:lnTo>
                  <a:pt x="0" y="337728"/>
                </a:lnTo>
                <a:lnTo>
                  <a:pt x="0" y="353658"/>
                </a:lnTo>
                <a:close/>
                <a:moveTo>
                  <a:pt x="5508789" y="9405403"/>
                </a:moveTo>
                <a:lnTo>
                  <a:pt x="7340804" y="7573389"/>
                </a:lnTo>
                <a:lnTo>
                  <a:pt x="7340804" y="7560644"/>
                </a:lnTo>
                <a:lnTo>
                  <a:pt x="5496045" y="9405403"/>
                </a:lnTo>
                <a:lnTo>
                  <a:pt x="5508789" y="9405403"/>
                </a:lnTo>
                <a:close/>
                <a:moveTo>
                  <a:pt x="0" y="1940342"/>
                </a:moveTo>
                <a:lnTo>
                  <a:pt x="1940343" y="0"/>
                </a:lnTo>
                <a:lnTo>
                  <a:pt x="1924412" y="0"/>
                </a:lnTo>
                <a:lnTo>
                  <a:pt x="0" y="1924412"/>
                </a:lnTo>
                <a:lnTo>
                  <a:pt x="0" y="1940342"/>
                </a:lnTo>
                <a:close/>
                <a:moveTo>
                  <a:pt x="0" y="630850"/>
                </a:moveTo>
                <a:lnTo>
                  <a:pt x="630850" y="0"/>
                </a:lnTo>
                <a:lnTo>
                  <a:pt x="618106" y="0"/>
                </a:lnTo>
                <a:lnTo>
                  <a:pt x="0" y="618106"/>
                </a:lnTo>
                <a:lnTo>
                  <a:pt x="0" y="630850"/>
                </a:lnTo>
                <a:close/>
                <a:moveTo>
                  <a:pt x="0" y="8099097"/>
                </a:moveTo>
                <a:lnTo>
                  <a:pt x="7340804" y="758295"/>
                </a:lnTo>
                <a:lnTo>
                  <a:pt x="7340804" y="745550"/>
                </a:lnTo>
                <a:lnTo>
                  <a:pt x="0" y="8086353"/>
                </a:lnTo>
                <a:lnTo>
                  <a:pt x="0" y="8099097"/>
                </a:lnTo>
                <a:close/>
                <a:moveTo>
                  <a:pt x="0" y="7165566"/>
                </a:moveTo>
                <a:lnTo>
                  <a:pt x="7165567" y="0"/>
                </a:lnTo>
                <a:lnTo>
                  <a:pt x="7152823" y="0"/>
                </a:lnTo>
                <a:lnTo>
                  <a:pt x="0" y="7152822"/>
                </a:lnTo>
                <a:lnTo>
                  <a:pt x="0" y="7165566"/>
                </a:lnTo>
                <a:close/>
                <a:moveTo>
                  <a:pt x="0" y="538453"/>
                </a:moveTo>
                <a:lnTo>
                  <a:pt x="538453" y="0"/>
                </a:lnTo>
                <a:lnTo>
                  <a:pt x="525708" y="0"/>
                </a:lnTo>
                <a:lnTo>
                  <a:pt x="0" y="525709"/>
                </a:lnTo>
                <a:lnTo>
                  <a:pt x="0" y="538453"/>
                </a:lnTo>
                <a:close/>
                <a:moveTo>
                  <a:pt x="0" y="1564381"/>
                </a:moveTo>
                <a:lnTo>
                  <a:pt x="1564381" y="0"/>
                </a:lnTo>
                <a:lnTo>
                  <a:pt x="1551637" y="0"/>
                </a:lnTo>
                <a:lnTo>
                  <a:pt x="0" y="1551637"/>
                </a:lnTo>
                <a:lnTo>
                  <a:pt x="0" y="1564381"/>
                </a:lnTo>
                <a:close/>
                <a:moveTo>
                  <a:pt x="0" y="1752362"/>
                </a:moveTo>
                <a:lnTo>
                  <a:pt x="1752362" y="0"/>
                </a:lnTo>
                <a:lnTo>
                  <a:pt x="1739617" y="0"/>
                </a:lnTo>
                <a:lnTo>
                  <a:pt x="0" y="1739617"/>
                </a:lnTo>
                <a:lnTo>
                  <a:pt x="0" y="1752362"/>
                </a:lnTo>
                <a:close/>
                <a:moveTo>
                  <a:pt x="0" y="9032628"/>
                </a:moveTo>
                <a:lnTo>
                  <a:pt x="7340804" y="1691826"/>
                </a:lnTo>
                <a:lnTo>
                  <a:pt x="7340804" y="1679081"/>
                </a:lnTo>
                <a:lnTo>
                  <a:pt x="0" y="9019884"/>
                </a:lnTo>
                <a:lnTo>
                  <a:pt x="0" y="9032628"/>
                </a:lnTo>
                <a:close/>
                <a:moveTo>
                  <a:pt x="2520215" y="9405403"/>
                </a:moveTo>
                <a:lnTo>
                  <a:pt x="7340804" y="4584815"/>
                </a:lnTo>
                <a:lnTo>
                  <a:pt x="7340804" y="4572071"/>
                </a:lnTo>
                <a:lnTo>
                  <a:pt x="2507471" y="9405403"/>
                </a:lnTo>
                <a:lnTo>
                  <a:pt x="2520215" y="9405403"/>
                </a:lnTo>
                <a:close/>
                <a:moveTo>
                  <a:pt x="2615798" y="9405403"/>
                </a:moveTo>
                <a:lnTo>
                  <a:pt x="7340804" y="4680399"/>
                </a:lnTo>
                <a:lnTo>
                  <a:pt x="7340804" y="4664468"/>
                </a:lnTo>
                <a:lnTo>
                  <a:pt x="2599868" y="9405403"/>
                </a:lnTo>
                <a:lnTo>
                  <a:pt x="2615798" y="9405403"/>
                </a:lnTo>
                <a:close/>
                <a:moveTo>
                  <a:pt x="1962645" y="9405403"/>
                </a:moveTo>
                <a:lnTo>
                  <a:pt x="7340804" y="4027246"/>
                </a:lnTo>
                <a:lnTo>
                  <a:pt x="7340804" y="4011315"/>
                </a:lnTo>
                <a:lnTo>
                  <a:pt x="1946715" y="9405403"/>
                </a:lnTo>
                <a:lnTo>
                  <a:pt x="1962645" y="9405403"/>
                </a:lnTo>
                <a:close/>
                <a:moveTo>
                  <a:pt x="0" y="3058668"/>
                </a:moveTo>
                <a:lnTo>
                  <a:pt x="3058668" y="0"/>
                </a:lnTo>
                <a:lnTo>
                  <a:pt x="3045924" y="0"/>
                </a:lnTo>
                <a:lnTo>
                  <a:pt x="0" y="3045923"/>
                </a:lnTo>
                <a:lnTo>
                  <a:pt x="0" y="3058668"/>
                </a:lnTo>
                <a:close/>
                <a:moveTo>
                  <a:pt x="0" y="1659964"/>
                </a:moveTo>
                <a:lnTo>
                  <a:pt x="1659965" y="0"/>
                </a:lnTo>
                <a:lnTo>
                  <a:pt x="1647220" y="0"/>
                </a:lnTo>
                <a:lnTo>
                  <a:pt x="0" y="1647220"/>
                </a:lnTo>
                <a:lnTo>
                  <a:pt x="0" y="1659964"/>
                </a:lnTo>
                <a:close/>
                <a:moveTo>
                  <a:pt x="0" y="2032740"/>
                </a:moveTo>
                <a:lnTo>
                  <a:pt x="2032740" y="0"/>
                </a:lnTo>
                <a:lnTo>
                  <a:pt x="2019995" y="0"/>
                </a:lnTo>
                <a:lnTo>
                  <a:pt x="0" y="2019995"/>
                </a:lnTo>
                <a:lnTo>
                  <a:pt x="0" y="2032740"/>
                </a:lnTo>
                <a:close/>
                <a:moveTo>
                  <a:pt x="4855636" y="9405403"/>
                </a:moveTo>
                <a:lnTo>
                  <a:pt x="7340804" y="6920236"/>
                </a:lnTo>
                <a:lnTo>
                  <a:pt x="7340804" y="6907491"/>
                </a:lnTo>
                <a:lnTo>
                  <a:pt x="4842891" y="9405403"/>
                </a:lnTo>
                <a:lnTo>
                  <a:pt x="4855636" y="9405403"/>
                </a:lnTo>
                <a:close/>
                <a:moveTo>
                  <a:pt x="7003076" y="9405403"/>
                </a:moveTo>
                <a:lnTo>
                  <a:pt x="7340804" y="9067675"/>
                </a:lnTo>
                <a:lnTo>
                  <a:pt x="7340804" y="9051745"/>
                </a:lnTo>
                <a:lnTo>
                  <a:pt x="6987145" y="9405403"/>
                </a:lnTo>
                <a:lnTo>
                  <a:pt x="7003076" y="9405403"/>
                </a:lnTo>
                <a:close/>
                <a:moveTo>
                  <a:pt x="6907493" y="9405403"/>
                </a:moveTo>
                <a:lnTo>
                  <a:pt x="7340804" y="8972092"/>
                </a:lnTo>
                <a:lnTo>
                  <a:pt x="7340804" y="8959348"/>
                </a:lnTo>
                <a:lnTo>
                  <a:pt x="6894748" y="9405403"/>
                </a:lnTo>
                <a:lnTo>
                  <a:pt x="6907493" y="9405403"/>
                </a:lnTo>
                <a:close/>
                <a:moveTo>
                  <a:pt x="0" y="5674466"/>
                </a:moveTo>
                <a:lnTo>
                  <a:pt x="5671281" y="0"/>
                </a:lnTo>
                <a:lnTo>
                  <a:pt x="5658536" y="0"/>
                </a:lnTo>
                <a:lnTo>
                  <a:pt x="0" y="5658535"/>
                </a:lnTo>
                <a:lnTo>
                  <a:pt x="0" y="5674466"/>
                </a:lnTo>
                <a:close/>
                <a:moveTo>
                  <a:pt x="7095473" y="9405403"/>
                </a:moveTo>
                <a:lnTo>
                  <a:pt x="7340804" y="9160073"/>
                </a:lnTo>
                <a:lnTo>
                  <a:pt x="7340804" y="9147328"/>
                </a:lnTo>
                <a:lnTo>
                  <a:pt x="7082728" y="9405403"/>
                </a:lnTo>
                <a:lnTo>
                  <a:pt x="7095473" y="9405403"/>
                </a:lnTo>
                <a:close/>
                <a:moveTo>
                  <a:pt x="4760052" y="9405403"/>
                </a:moveTo>
                <a:lnTo>
                  <a:pt x="7340804" y="6824652"/>
                </a:lnTo>
                <a:lnTo>
                  <a:pt x="7340804" y="6811908"/>
                </a:lnTo>
                <a:lnTo>
                  <a:pt x="4747308" y="9405403"/>
                </a:lnTo>
                <a:lnTo>
                  <a:pt x="4760052" y="9405403"/>
                </a:lnTo>
                <a:close/>
                <a:moveTo>
                  <a:pt x="1213909" y="9405403"/>
                </a:moveTo>
                <a:lnTo>
                  <a:pt x="7340804" y="3278510"/>
                </a:lnTo>
                <a:lnTo>
                  <a:pt x="7340804" y="3265765"/>
                </a:lnTo>
                <a:lnTo>
                  <a:pt x="1201164" y="9405403"/>
                </a:lnTo>
                <a:lnTo>
                  <a:pt x="1213909" y="9405403"/>
                </a:lnTo>
                <a:close/>
                <a:moveTo>
                  <a:pt x="6722698" y="9405403"/>
                </a:moveTo>
                <a:lnTo>
                  <a:pt x="7340804" y="8787297"/>
                </a:lnTo>
                <a:lnTo>
                  <a:pt x="7340804" y="8771367"/>
                </a:lnTo>
                <a:lnTo>
                  <a:pt x="6709954" y="9405403"/>
                </a:lnTo>
                <a:lnTo>
                  <a:pt x="6722698" y="9405403"/>
                </a:lnTo>
                <a:close/>
                <a:moveTo>
                  <a:pt x="4948033" y="9405403"/>
                </a:moveTo>
                <a:lnTo>
                  <a:pt x="7340804" y="7012633"/>
                </a:lnTo>
                <a:lnTo>
                  <a:pt x="7340804" y="6999889"/>
                </a:lnTo>
                <a:lnTo>
                  <a:pt x="4935289" y="9405403"/>
                </a:lnTo>
                <a:lnTo>
                  <a:pt x="4948033" y="9405403"/>
                </a:lnTo>
                <a:close/>
                <a:moveTo>
                  <a:pt x="6815095" y="9405403"/>
                </a:moveTo>
                <a:lnTo>
                  <a:pt x="7340804" y="8879695"/>
                </a:lnTo>
                <a:lnTo>
                  <a:pt x="7340804" y="8866950"/>
                </a:lnTo>
                <a:lnTo>
                  <a:pt x="6802351" y="9405403"/>
                </a:lnTo>
                <a:lnTo>
                  <a:pt x="6815095" y="9405403"/>
                </a:lnTo>
                <a:close/>
                <a:moveTo>
                  <a:pt x="0" y="6420016"/>
                </a:moveTo>
                <a:lnTo>
                  <a:pt x="6420017" y="0"/>
                </a:lnTo>
                <a:lnTo>
                  <a:pt x="6407273" y="0"/>
                </a:lnTo>
                <a:lnTo>
                  <a:pt x="0" y="6407272"/>
                </a:lnTo>
                <a:lnTo>
                  <a:pt x="0" y="6420016"/>
                </a:lnTo>
                <a:close/>
                <a:moveTo>
                  <a:pt x="0" y="5766863"/>
                </a:moveTo>
                <a:lnTo>
                  <a:pt x="5766864" y="0"/>
                </a:lnTo>
                <a:lnTo>
                  <a:pt x="5750934" y="0"/>
                </a:lnTo>
                <a:lnTo>
                  <a:pt x="0" y="5754119"/>
                </a:lnTo>
                <a:lnTo>
                  <a:pt x="0" y="5766863"/>
                </a:lnTo>
                <a:close/>
                <a:moveTo>
                  <a:pt x="0" y="5486485"/>
                </a:moveTo>
                <a:lnTo>
                  <a:pt x="5486486" y="0"/>
                </a:lnTo>
                <a:lnTo>
                  <a:pt x="5473742" y="0"/>
                </a:lnTo>
                <a:lnTo>
                  <a:pt x="0" y="5473741"/>
                </a:lnTo>
                <a:lnTo>
                  <a:pt x="0" y="5486485"/>
                </a:lnTo>
                <a:close/>
                <a:moveTo>
                  <a:pt x="0" y="5394088"/>
                </a:moveTo>
                <a:lnTo>
                  <a:pt x="5394089" y="0"/>
                </a:lnTo>
                <a:lnTo>
                  <a:pt x="5378158" y="0"/>
                </a:lnTo>
                <a:lnTo>
                  <a:pt x="0" y="5378157"/>
                </a:lnTo>
                <a:lnTo>
                  <a:pt x="0" y="5394088"/>
                </a:lnTo>
                <a:close/>
                <a:moveTo>
                  <a:pt x="0" y="7726322"/>
                </a:moveTo>
                <a:lnTo>
                  <a:pt x="7340804" y="385520"/>
                </a:lnTo>
                <a:lnTo>
                  <a:pt x="7340804" y="372775"/>
                </a:lnTo>
                <a:lnTo>
                  <a:pt x="0" y="7713578"/>
                </a:lnTo>
                <a:lnTo>
                  <a:pt x="0" y="7726322"/>
                </a:lnTo>
                <a:close/>
                <a:moveTo>
                  <a:pt x="4575258" y="9405403"/>
                </a:moveTo>
                <a:lnTo>
                  <a:pt x="7340804" y="6639858"/>
                </a:lnTo>
                <a:lnTo>
                  <a:pt x="7340804" y="6627113"/>
                </a:lnTo>
                <a:lnTo>
                  <a:pt x="4562513" y="9405403"/>
                </a:lnTo>
                <a:lnTo>
                  <a:pt x="4575258" y="9405403"/>
                </a:lnTo>
                <a:close/>
                <a:moveTo>
                  <a:pt x="6627115" y="9405403"/>
                </a:moveTo>
                <a:lnTo>
                  <a:pt x="7340804" y="8691714"/>
                </a:lnTo>
                <a:lnTo>
                  <a:pt x="7340804" y="8678970"/>
                </a:lnTo>
                <a:lnTo>
                  <a:pt x="6614370" y="9405403"/>
                </a:lnTo>
                <a:lnTo>
                  <a:pt x="6627115" y="9405403"/>
                </a:lnTo>
                <a:close/>
                <a:moveTo>
                  <a:pt x="4482861" y="9405403"/>
                </a:moveTo>
                <a:lnTo>
                  <a:pt x="7340804" y="6547461"/>
                </a:lnTo>
                <a:lnTo>
                  <a:pt x="7340804" y="6531530"/>
                </a:lnTo>
                <a:lnTo>
                  <a:pt x="4466930" y="9405403"/>
                </a:lnTo>
                <a:lnTo>
                  <a:pt x="4482861" y="9405403"/>
                </a:lnTo>
                <a:close/>
                <a:moveTo>
                  <a:pt x="841134" y="9405403"/>
                </a:moveTo>
                <a:lnTo>
                  <a:pt x="7340804" y="2905734"/>
                </a:lnTo>
                <a:lnTo>
                  <a:pt x="7340804" y="2892990"/>
                </a:lnTo>
                <a:lnTo>
                  <a:pt x="828389" y="9405403"/>
                </a:lnTo>
                <a:lnTo>
                  <a:pt x="841134" y="9405403"/>
                </a:lnTo>
                <a:close/>
                <a:moveTo>
                  <a:pt x="933531" y="9405403"/>
                </a:moveTo>
                <a:lnTo>
                  <a:pt x="7340804" y="2998132"/>
                </a:lnTo>
                <a:lnTo>
                  <a:pt x="7340804" y="2985387"/>
                </a:lnTo>
                <a:lnTo>
                  <a:pt x="920786" y="9405403"/>
                </a:lnTo>
                <a:lnTo>
                  <a:pt x="933531" y="9405403"/>
                </a:lnTo>
                <a:close/>
                <a:moveTo>
                  <a:pt x="0" y="5578883"/>
                </a:moveTo>
                <a:lnTo>
                  <a:pt x="5578883" y="0"/>
                </a:lnTo>
                <a:lnTo>
                  <a:pt x="5566139" y="0"/>
                </a:lnTo>
                <a:lnTo>
                  <a:pt x="0" y="5566138"/>
                </a:lnTo>
                <a:lnTo>
                  <a:pt x="0" y="5578883"/>
                </a:lnTo>
                <a:close/>
                <a:moveTo>
                  <a:pt x="4667655" y="9405403"/>
                </a:moveTo>
                <a:lnTo>
                  <a:pt x="7340804" y="6732255"/>
                </a:lnTo>
                <a:lnTo>
                  <a:pt x="7340804" y="6719511"/>
                </a:lnTo>
                <a:lnTo>
                  <a:pt x="4654911" y="9405403"/>
                </a:lnTo>
                <a:lnTo>
                  <a:pt x="4667655" y="9405403"/>
                </a:lnTo>
                <a:close/>
                <a:moveTo>
                  <a:pt x="7283454" y="9405403"/>
                </a:moveTo>
                <a:lnTo>
                  <a:pt x="7340804" y="9348053"/>
                </a:lnTo>
                <a:lnTo>
                  <a:pt x="7340804" y="9332123"/>
                </a:lnTo>
                <a:lnTo>
                  <a:pt x="7267523" y="9405403"/>
                </a:lnTo>
                <a:lnTo>
                  <a:pt x="7283454" y="9405403"/>
                </a:lnTo>
                <a:close/>
                <a:moveTo>
                  <a:pt x="0" y="6512413"/>
                </a:moveTo>
                <a:lnTo>
                  <a:pt x="6512415" y="0"/>
                </a:lnTo>
                <a:lnTo>
                  <a:pt x="6499670" y="0"/>
                </a:lnTo>
                <a:lnTo>
                  <a:pt x="0" y="6499669"/>
                </a:lnTo>
                <a:lnTo>
                  <a:pt x="0" y="6512413"/>
                </a:lnTo>
                <a:close/>
                <a:moveTo>
                  <a:pt x="7187870" y="9405403"/>
                </a:moveTo>
                <a:lnTo>
                  <a:pt x="7340804" y="9252470"/>
                </a:lnTo>
                <a:lnTo>
                  <a:pt x="7340804" y="9239725"/>
                </a:lnTo>
                <a:lnTo>
                  <a:pt x="7175126" y="9405403"/>
                </a:lnTo>
                <a:lnTo>
                  <a:pt x="7187870" y="9405403"/>
                </a:lnTo>
                <a:close/>
                <a:moveTo>
                  <a:pt x="1586684" y="9405403"/>
                </a:moveTo>
                <a:lnTo>
                  <a:pt x="7340804" y="3651285"/>
                </a:lnTo>
                <a:lnTo>
                  <a:pt x="7340804" y="3638540"/>
                </a:lnTo>
                <a:lnTo>
                  <a:pt x="1573940" y="9405403"/>
                </a:lnTo>
                <a:lnTo>
                  <a:pt x="1586684" y="9405403"/>
                </a:lnTo>
                <a:close/>
                <a:moveTo>
                  <a:pt x="0" y="6047241"/>
                </a:moveTo>
                <a:lnTo>
                  <a:pt x="6047242" y="0"/>
                </a:lnTo>
                <a:lnTo>
                  <a:pt x="6031311" y="0"/>
                </a:lnTo>
                <a:lnTo>
                  <a:pt x="0" y="6031310"/>
                </a:lnTo>
                <a:lnTo>
                  <a:pt x="0" y="6047241"/>
                </a:lnTo>
                <a:close/>
                <a:moveTo>
                  <a:pt x="5789167" y="9405403"/>
                </a:moveTo>
                <a:lnTo>
                  <a:pt x="7340804" y="7853767"/>
                </a:lnTo>
                <a:lnTo>
                  <a:pt x="7340804" y="7841022"/>
                </a:lnTo>
                <a:lnTo>
                  <a:pt x="5776422" y="9405403"/>
                </a:lnTo>
                <a:lnTo>
                  <a:pt x="5789167" y="9405403"/>
                </a:lnTo>
                <a:close/>
                <a:moveTo>
                  <a:pt x="5416392" y="9405403"/>
                </a:moveTo>
                <a:lnTo>
                  <a:pt x="7340804" y="7480991"/>
                </a:lnTo>
                <a:lnTo>
                  <a:pt x="7340804" y="7465061"/>
                </a:lnTo>
                <a:lnTo>
                  <a:pt x="5400461" y="9405403"/>
                </a:lnTo>
                <a:lnTo>
                  <a:pt x="5416392" y="9405403"/>
                </a:lnTo>
                <a:close/>
                <a:moveTo>
                  <a:pt x="5881564" y="9405403"/>
                </a:moveTo>
                <a:lnTo>
                  <a:pt x="7340804" y="7946164"/>
                </a:lnTo>
                <a:lnTo>
                  <a:pt x="7340804" y="7933419"/>
                </a:lnTo>
                <a:lnTo>
                  <a:pt x="5868820" y="9405403"/>
                </a:lnTo>
                <a:lnTo>
                  <a:pt x="5881564" y="9405403"/>
                </a:lnTo>
                <a:close/>
                <a:moveTo>
                  <a:pt x="5973961" y="9405403"/>
                </a:moveTo>
                <a:lnTo>
                  <a:pt x="7340804" y="8038561"/>
                </a:lnTo>
                <a:lnTo>
                  <a:pt x="7340804" y="8025817"/>
                </a:lnTo>
                <a:lnTo>
                  <a:pt x="5961217" y="9405403"/>
                </a:lnTo>
                <a:lnTo>
                  <a:pt x="5973961" y="9405403"/>
                </a:lnTo>
                <a:close/>
                <a:moveTo>
                  <a:pt x="5320808" y="9405403"/>
                </a:moveTo>
                <a:lnTo>
                  <a:pt x="7340804" y="7385408"/>
                </a:lnTo>
                <a:lnTo>
                  <a:pt x="7340804" y="7372664"/>
                </a:lnTo>
                <a:lnTo>
                  <a:pt x="5308064" y="9405403"/>
                </a:lnTo>
                <a:lnTo>
                  <a:pt x="5320808" y="9405403"/>
                </a:lnTo>
                <a:close/>
                <a:moveTo>
                  <a:pt x="0" y="5298505"/>
                </a:moveTo>
                <a:lnTo>
                  <a:pt x="5298506" y="0"/>
                </a:lnTo>
                <a:lnTo>
                  <a:pt x="5285761" y="0"/>
                </a:lnTo>
                <a:lnTo>
                  <a:pt x="0" y="5285760"/>
                </a:lnTo>
                <a:lnTo>
                  <a:pt x="0" y="5298505"/>
                </a:lnTo>
                <a:close/>
                <a:moveTo>
                  <a:pt x="0" y="6232036"/>
                </a:moveTo>
                <a:lnTo>
                  <a:pt x="6232037" y="0"/>
                </a:lnTo>
                <a:lnTo>
                  <a:pt x="6219292" y="0"/>
                </a:lnTo>
                <a:lnTo>
                  <a:pt x="0" y="6219291"/>
                </a:lnTo>
                <a:lnTo>
                  <a:pt x="0" y="6232036"/>
                </a:lnTo>
                <a:close/>
                <a:moveTo>
                  <a:pt x="5601186" y="9405403"/>
                </a:moveTo>
                <a:lnTo>
                  <a:pt x="7340804" y="7665786"/>
                </a:lnTo>
                <a:lnTo>
                  <a:pt x="7340804" y="7653042"/>
                </a:lnTo>
                <a:lnTo>
                  <a:pt x="5588442" y="9405403"/>
                </a:lnTo>
                <a:lnTo>
                  <a:pt x="5601186" y="9405403"/>
                </a:lnTo>
                <a:close/>
                <a:moveTo>
                  <a:pt x="1121512" y="9405403"/>
                </a:moveTo>
                <a:lnTo>
                  <a:pt x="7340804" y="3186112"/>
                </a:lnTo>
                <a:lnTo>
                  <a:pt x="7340804" y="3173368"/>
                </a:lnTo>
                <a:lnTo>
                  <a:pt x="1108767" y="9405403"/>
                </a:lnTo>
                <a:lnTo>
                  <a:pt x="1121512" y="9405403"/>
                </a:lnTo>
                <a:close/>
                <a:moveTo>
                  <a:pt x="0" y="5859260"/>
                </a:moveTo>
                <a:lnTo>
                  <a:pt x="5859261" y="0"/>
                </a:lnTo>
                <a:lnTo>
                  <a:pt x="5846517" y="0"/>
                </a:lnTo>
                <a:lnTo>
                  <a:pt x="0" y="5846516"/>
                </a:lnTo>
                <a:lnTo>
                  <a:pt x="0" y="5859260"/>
                </a:lnTo>
                <a:close/>
                <a:moveTo>
                  <a:pt x="0" y="6139638"/>
                </a:moveTo>
                <a:lnTo>
                  <a:pt x="6139639" y="0"/>
                </a:lnTo>
                <a:lnTo>
                  <a:pt x="6126895" y="0"/>
                </a:lnTo>
                <a:lnTo>
                  <a:pt x="0" y="6126894"/>
                </a:lnTo>
                <a:lnTo>
                  <a:pt x="0" y="6139638"/>
                </a:lnTo>
                <a:close/>
                <a:moveTo>
                  <a:pt x="5693584" y="9405403"/>
                </a:moveTo>
                <a:lnTo>
                  <a:pt x="7340804" y="7758183"/>
                </a:lnTo>
                <a:lnTo>
                  <a:pt x="7340804" y="7745439"/>
                </a:lnTo>
                <a:lnTo>
                  <a:pt x="5680839" y="9405403"/>
                </a:lnTo>
                <a:lnTo>
                  <a:pt x="5693584" y="9405403"/>
                </a:lnTo>
                <a:close/>
                <a:moveTo>
                  <a:pt x="6442320" y="9405403"/>
                </a:moveTo>
                <a:lnTo>
                  <a:pt x="7340804" y="8506920"/>
                </a:lnTo>
                <a:lnTo>
                  <a:pt x="7340804" y="8494175"/>
                </a:lnTo>
                <a:lnTo>
                  <a:pt x="6429576" y="9405403"/>
                </a:lnTo>
                <a:lnTo>
                  <a:pt x="6442320" y="9405403"/>
                </a:lnTo>
                <a:close/>
                <a:moveTo>
                  <a:pt x="6349923" y="9405403"/>
                </a:moveTo>
                <a:lnTo>
                  <a:pt x="7340804" y="8414522"/>
                </a:lnTo>
                <a:lnTo>
                  <a:pt x="7340804" y="8398592"/>
                </a:lnTo>
                <a:lnTo>
                  <a:pt x="6333992" y="9405403"/>
                </a:lnTo>
                <a:lnTo>
                  <a:pt x="6349923" y="9405403"/>
                </a:lnTo>
                <a:close/>
                <a:moveTo>
                  <a:pt x="5136014" y="9405403"/>
                </a:moveTo>
                <a:lnTo>
                  <a:pt x="7340804" y="7200614"/>
                </a:lnTo>
                <a:lnTo>
                  <a:pt x="7340804" y="7184683"/>
                </a:lnTo>
                <a:lnTo>
                  <a:pt x="5120083" y="9405403"/>
                </a:lnTo>
                <a:lnTo>
                  <a:pt x="5136014" y="9405403"/>
                </a:lnTo>
                <a:close/>
                <a:moveTo>
                  <a:pt x="1029114" y="9405403"/>
                </a:moveTo>
                <a:lnTo>
                  <a:pt x="7340804" y="3093715"/>
                </a:lnTo>
                <a:lnTo>
                  <a:pt x="7340804" y="3077784"/>
                </a:lnTo>
                <a:lnTo>
                  <a:pt x="1013184" y="9405403"/>
                </a:lnTo>
                <a:lnTo>
                  <a:pt x="1029114" y="9405403"/>
                </a:lnTo>
                <a:close/>
                <a:moveTo>
                  <a:pt x="5040430" y="9405403"/>
                </a:moveTo>
                <a:lnTo>
                  <a:pt x="7340804" y="7105030"/>
                </a:lnTo>
                <a:lnTo>
                  <a:pt x="7340804" y="7092286"/>
                </a:lnTo>
                <a:lnTo>
                  <a:pt x="5027686" y="9405403"/>
                </a:lnTo>
                <a:lnTo>
                  <a:pt x="5040430" y="9405403"/>
                </a:lnTo>
                <a:close/>
                <a:moveTo>
                  <a:pt x="6534717" y="9405403"/>
                </a:moveTo>
                <a:lnTo>
                  <a:pt x="7340804" y="8599317"/>
                </a:lnTo>
                <a:lnTo>
                  <a:pt x="7340804" y="8586572"/>
                </a:lnTo>
                <a:lnTo>
                  <a:pt x="6521973" y="9405403"/>
                </a:lnTo>
                <a:lnTo>
                  <a:pt x="6534717" y="9405403"/>
                </a:lnTo>
                <a:close/>
                <a:moveTo>
                  <a:pt x="6069545" y="9405403"/>
                </a:moveTo>
                <a:lnTo>
                  <a:pt x="7340804" y="8134144"/>
                </a:lnTo>
                <a:lnTo>
                  <a:pt x="7340804" y="8118214"/>
                </a:lnTo>
                <a:lnTo>
                  <a:pt x="6053614" y="9405403"/>
                </a:lnTo>
                <a:lnTo>
                  <a:pt x="6069545" y="9405403"/>
                </a:lnTo>
                <a:close/>
                <a:moveTo>
                  <a:pt x="0" y="5951658"/>
                </a:moveTo>
                <a:lnTo>
                  <a:pt x="5951659" y="0"/>
                </a:lnTo>
                <a:lnTo>
                  <a:pt x="5938914" y="0"/>
                </a:lnTo>
                <a:lnTo>
                  <a:pt x="0" y="5938913"/>
                </a:lnTo>
                <a:lnTo>
                  <a:pt x="0" y="5951658"/>
                </a:lnTo>
                <a:close/>
                <a:moveTo>
                  <a:pt x="6161942" y="9405403"/>
                </a:moveTo>
                <a:lnTo>
                  <a:pt x="7340804" y="8226542"/>
                </a:lnTo>
                <a:lnTo>
                  <a:pt x="7340804" y="8213797"/>
                </a:lnTo>
                <a:lnTo>
                  <a:pt x="6149198" y="9405403"/>
                </a:lnTo>
                <a:lnTo>
                  <a:pt x="6161942" y="9405403"/>
                </a:lnTo>
                <a:close/>
                <a:moveTo>
                  <a:pt x="5228411" y="9405403"/>
                </a:moveTo>
                <a:lnTo>
                  <a:pt x="7340804" y="7293011"/>
                </a:lnTo>
                <a:lnTo>
                  <a:pt x="7340804" y="7280266"/>
                </a:lnTo>
                <a:lnTo>
                  <a:pt x="5215667" y="9405403"/>
                </a:lnTo>
                <a:lnTo>
                  <a:pt x="5228411" y="9405403"/>
                </a:lnTo>
                <a:close/>
                <a:moveTo>
                  <a:pt x="6254339" y="9405403"/>
                </a:moveTo>
                <a:lnTo>
                  <a:pt x="7340804" y="8318939"/>
                </a:lnTo>
                <a:lnTo>
                  <a:pt x="7340804" y="8306195"/>
                </a:lnTo>
                <a:lnTo>
                  <a:pt x="6241595" y="9405403"/>
                </a:lnTo>
                <a:lnTo>
                  <a:pt x="6254339" y="9405403"/>
                </a:lnTo>
                <a:close/>
                <a:moveTo>
                  <a:pt x="0" y="6327619"/>
                </a:moveTo>
                <a:lnTo>
                  <a:pt x="6327620" y="0"/>
                </a:lnTo>
                <a:lnTo>
                  <a:pt x="6311689" y="0"/>
                </a:lnTo>
                <a:lnTo>
                  <a:pt x="0" y="6311688"/>
                </a:lnTo>
                <a:lnTo>
                  <a:pt x="0" y="6327619"/>
                </a:lnTo>
                <a:close/>
                <a:moveTo>
                  <a:pt x="0" y="7633925"/>
                </a:moveTo>
                <a:lnTo>
                  <a:pt x="7340804" y="293122"/>
                </a:lnTo>
                <a:lnTo>
                  <a:pt x="7340804" y="277192"/>
                </a:lnTo>
                <a:lnTo>
                  <a:pt x="0" y="7617994"/>
                </a:lnTo>
                <a:lnTo>
                  <a:pt x="0" y="7633925"/>
                </a:lnTo>
                <a:close/>
                <a:moveTo>
                  <a:pt x="375961" y="9405403"/>
                </a:moveTo>
                <a:lnTo>
                  <a:pt x="7340804" y="2437376"/>
                </a:lnTo>
                <a:lnTo>
                  <a:pt x="7340804" y="2424631"/>
                </a:lnTo>
                <a:lnTo>
                  <a:pt x="360031" y="9405403"/>
                </a:lnTo>
                <a:lnTo>
                  <a:pt x="375961" y="9405403"/>
                </a:lnTo>
                <a:close/>
                <a:moveTo>
                  <a:pt x="0" y="3807404"/>
                </a:moveTo>
                <a:lnTo>
                  <a:pt x="3807405" y="0"/>
                </a:lnTo>
                <a:lnTo>
                  <a:pt x="3791474" y="0"/>
                </a:lnTo>
                <a:lnTo>
                  <a:pt x="0" y="3791474"/>
                </a:lnTo>
                <a:lnTo>
                  <a:pt x="0" y="3807404"/>
                </a:lnTo>
                <a:close/>
                <a:moveTo>
                  <a:pt x="0" y="3899801"/>
                </a:moveTo>
                <a:lnTo>
                  <a:pt x="3899802" y="0"/>
                </a:lnTo>
                <a:lnTo>
                  <a:pt x="3887058" y="0"/>
                </a:lnTo>
                <a:lnTo>
                  <a:pt x="0" y="3887057"/>
                </a:lnTo>
                <a:lnTo>
                  <a:pt x="0" y="3899801"/>
                </a:lnTo>
                <a:close/>
                <a:moveTo>
                  <a:pt x="3641727" y="9405403"/>
                </a:moveTo>
                <a:lnTo>
                  <a:pt x="7340804" y="5706327"/>
                </a:lnTo>
                <a:lnTo>
                  <a:pt x="7340804" y="5693583"/>
                </a:lnTo>
                <a:lnTo>
                  <a:pt x="3628982" y="9405403"/>
                </a:lnTo>
                <a:lnTo>
                  <a:pt x="3641727" y="9405403"/>
                </a:lnTo>
                <a:close/>
                <a:moveTo>
                  <a:pt x="0" y="7914303"/>
                </a:moveTo>
                <a:lnTo>
                  <a:pt x="7340804" y="573500"/>
                </a:lnTo>
                <a:lnTo>
                  <a:pt x="7340804" y="557570"/>
                </a:lnTo>
                <a:lnTo>
                  <a:pt x="0" y="7898372"/>
                </a:lnTo>
                <a:lnTo>
                  <a:pt x="0" y="7914303"/>
                </a:lnTo>
                <a:close/>
                <a:moveTo>
                  <a:pt x="0" y="3711821"/>
                </a:moveTo>
                <a:lnTo>
                  <a:pt x="3711821" y="0"/>
                </a:lnTo>
                <a:lnTo>
                  <a:pt x="3699077" y="0"/>
                </a:lnTo>
                <a:lnTo>
                  <a:pt x="0" y="3699076"/>
                </a:lnTo>
                <a:lnTo>
                  <a:pt x="0" y="3711821"/>
                </a:lnTo>
                <a:close/>
                <a:moveTo>
                  <a:pt x="0" y="4084596"/>
                </a:moveTo>
                <a:lnTo>
                  <a:pt x="4084597" y="0"/>
                </a:lnTo>
                <a:lnTo>
                  <a:pt x="4071852" y="0"/>
                </a:lnTo>
                <a:lnTo>
                  <a:pt x="0" y="4071852"/>
                </a:lnTo>
                <a:lnTo>
                  <a:pt x="0" y="4084596"/>
                </a:lnTo>
                <a:close/>
                <a:moveTo>
                  <a:pt x="280378" y="9405403"/>
                </a:moveTo>
                <a:lnTo>
                  <a:pt x="7340804" y="2344979"/>
                </a:lnTo>
                <a:lnTo>
                  <a:pt x="7340804" y="2332234"/>
                </a:lnTo>
                <a:lnTo>
                  <a:pt x="267633" y="9405403"/>
                </a:lnTo>
                <a:lnTo>
                  <a:pt x="280378" y="9405403"/>
                </a:lnTo>
                <a:close/>
                <a:moveTo>
                  <a:pt x="3829708" y="9405403"/>
                </a:moveTo>
                <a:lnTo>
                  <a:pt x="7340804" y="5891122"/>
                </a:lnTo>
                <a:lnTo>
                  <a:pt x="7340804" y="5878377"/>
                </a:lnTo>
                <a:lnTo>
                  <a:pt x="3813777" y="9405403"/>
                </a:lnTo>
                <a:lnTo>
                  <a:pt x="3829708" y="9405403"/>
                </a:lnTo>
                <a:close/>
                <a:moveTo>
                  <a:pt x="0" y="6792791"/>
                </a:moveTo>
                <a:lnTo>
                  <a:pt x="6792792" y="0"/>
                </a:lnTo>
                <a:lnTo>
                  <a:pt x="6780048" y="0"/>
                </a:lnTo>
                <a:lnTo>
                  <a:pt x="0" y="6780047"/>
                </a:lnTo>
                <a:lnTo>
                  <a:pt x="0" y="6792791"/>
                </a:lnTo>
                <a:close/>
                <a:moveTo>
                  <a:pt x="0" y="3992199"/>
                </a:moveTo>
                <a:lnTo>
                  <a:pt x="3992199" y="0"/>
                </a:lnTo>
                <a:lnTo>
                  <a:pt x="3979455" y="0"/>
                </a:lnTo>
                <a:lnTo>
                  <a:pt x="0" y="3979454"/>
                </a:lnTo>
                <a:lnTo>
                  <a:pt x="0" y="3992199"/>
                </a:lnTo>
                <a:close/>
                <a:moveTo>
                  <a:pt x="0" y="4180179"/>
                </a:moveTo>
                <a:lnTo>
                  <a:pt x="4180180" y="0"/>
                </a:lnTo>
                <a:lnTo>
                  <a:pt x="4164249" y="0"/>
                </a:lnTo>
                <a:lnTo>
                  <a:pt x="0" y="4167435"/>
                </a:lnTo>
                <a:lnTo>
                  <a:pt x="0" y="4180179"/>
                </a:lnTo>
                <a:close/>
                <a:moveTo>
                  <a:pt x="3734124" y="9405403"/>
                </a:moveTo>
                <a:lnTo>
                  <a:pt x="7340804" y="5798724"/>
                </a:lnTo>
                <a:lnTo>
                  <a:pt x="7340804" y="5785980"/>
                </a:lnTo>
                <a:lnTo>
                  <a:pt x="3721380" y="9405403"/>
                </a:lnTo>
                <a:lnTo>
                  <a:pt x="3734124" y="9405403"/>
                </a:lnTo>
                <a:close/>
                <a:moveTo>
                  <a:pt x="0" y="3246648"/>
                </a:moveTo>
                <a:lnTo>
                  <a:pt x="3246649" y="0"/>
                </a:lnTo>
                <a:lnTo>
                  <a:pt x="3233904" y="0"/>
                </a:lnTo>
                <a:lnTo>
                  <a:pt x="0" y="3233904"/>
                </a:lnTo>
                <a:lnTo>
                  <a:pt x="0" y="3246648"/>
                </a:lnTo>
                <a:close/>
                <a:moveTo>
                  <a:pt x="187980" y="9405403"/>
                </a:moveTo>
                <a:lnTo>
                  <a:pt x="7340804" y="2252581"/>
                </a:lnTo>
                <a:lnTo>
                  <a:pt x="7340804" y="2239837"/>
                </a:lnTo>
                <a:lnTo>
                  <a:pt x="175236" y="9405403"/>
                </a:lnTo>
                <a:lnTo>
                  <a:pt x="187980" y="9405403"/>
                </a:lnTo>
                <a:close/>
                <a:moveTo>
                  <a:pt x="0" y="3339046"/>
                </a:moveTo>
                <a:lnTo>
                  <a:pt x="3339046" y="0"/>
                </a:lnTo>
                <a:lnTo>
                  <a:pt x="3326302" y="0"/>
                </a:lnTo>
                <a:lnTo>
                  <a:pt x="0" y="3326301"/>
                </a:lnTo>
                <a:lnTo>
                  <a:pt x="0" y="3339046"/>
                </a:lnTo>
                <a:close/>
                <a:moveTo>
                  <a:pt x="3361349" y="9405403"/>
                </a:moveTo>
                <a:lnTo>
                  <a:pt x="7340804" y="5425949"/>
                </a:lnTo>
                <a:lnTo>
                  <a:pt x="7340804" y="5413205"/>
                </a:lnTo>
                <a:lnTo>
                  <a:pt x="3348605" y="9405403"/>
                </a:lnTo>
                <a:lnTo>
                  <a:pt x="3361349" y="9405403"/>
                </a:lnTo>
                <a:close/>
                <a:moveTo>
                  <a:pt x="0" y="8379475"/>
                </a:moveTo>
                <a:lnTo>
                  <a:pt x="7340804" y="1038673"/>
                </a:lnTo>
                <a:lnTo>
                  <a:pt x="7340804" y="1025928"/>
                </a:lnTo>
                <a:lnTo>
                  <a:pt x="0" y="8366731"/>
                </a:lnTo>
                <a:lnTo>
                  <a:pt x="0" y="8379475"/>
                </a:lnTo>
                <a:close/>
                <a:moveTo>
                  <a:pt x="0" y="3154251"/>
                </a:moveTo>
                <a:lnTo>
                  <a:pt x="3151066" y="0"/>
                </a:lnTo>
                <a:lnTo>
                  <a:pt x="3138321" y="0"/>
                </a:lnTo>
                <a:lnTo>
                  <a:pt x="0" y="3138321"/>
                </a:lnTo>
                <a:lnTo>
                  <a:pt x="0" y="3154251"/>
                </a:lnTo>
                <a:close/>
                <a:moveTo>
                  <a:pt x="0" y="3431443"/>
                </a:moveTo>
                <a:lnTo>
                  <a:pt x="3431443" y="0"/>
                </a:lnTo>
                <a:lnTo>
                  <a:pt x="3418699" y="0"/>
                </a:lnTo>
                <a:lnTo>
                  <a:pt x="0" y="3418698"/>
                </a:lnTo>
                <a:lnTo>
                  <a:pt x="0" y="3431443"/>
                </a:lnTo>
                <a:close/>
                <a:moveTo>
                  <a:pt x="0" y="3527026"/>
                </a:moveTo>
                <a:lnTo>
                  <a:pt x="3527027" y="0"/>
                </a:lnTo>
                <a:lnTo>
                  <a:pt x="3511096" y="0"/>
                </a:lnTo>
                <a:lnTo>
                  <a:pt x="0" y="3511096"/>
                </a:lnTo>
                <a:lnTo>
                  <a:pt x="0" y="3527026"/>
                </a:lnTo>
                <a:close/>
                <a:moveTo>
                  <a:pt x="3549330" y="9405403"/>
                </a:moveTo>
                <a:lnTo>
                  <a:pt x="7340804" y="5613930"/>
                </a:lnTo>
                <a:lnTo>
                  <a:pt x="7340804" y="5597999"/>
                </a:lnTo>
                <a:lnTo>
                  <a:pt x="3533399" y="9405403"/>
                </a:lnTo>
                <a:lnTo>
                  <a:pt x="3549330" y="9405403"/>
                </a:lnTo>
                <a:close/>
                <a:moveTo>
                  <a:pt x="3453746" y="9405403"/>
                </a:moveTo>
                <a:lnTo>
                  <a:pt x="7340804" y="5518346"/>
                </a:lnTo>
                <a:lnTo>
                  <a:pt x="7340804" y="5505602"/>
                </a:lnTo>
                <a:lnTo>
                  <a:pt x="3441002" y="9405403"/>
                </a:lnTo>
                <a:lnTo>
                  <a:pt x="3453746" y="9405403"/>
                </a:lnTo>
                <a:close/>
                <a:moveTo>
                  <a:pt x="0" y="3619424"/>
                </a:moveTo>
                <a:lnTo>
                  <a:pt x="3619424" y="0"/>
                </a:lnTo>
                <a:lnTo>
                  <a:pt x="3606680" y="0"/>
                </a:lnTo>
                <a:lnTo>
                  <a:pt x="0" y="3606679"/>
                </a:lnTo>
                <a:lnTo>
                  <a:pt x="0" y="3619424"/>
                </a:lnTo>
                <a:close/>
                <a:moveTo>
                  <a:pt x="0" y="6885188"/>
                </a:moveTo>
                <a:lnTo>
                  <a:pt x="6885190" y="0"/>
                </a:lnTo>
                <a:lnTo>
                  <a:pt x="6872445" y="0"/>
                </a:lnTo>
                <a:lnTo>
                  <a:pt x="0" y="6872444"/>
                </a:lnTo>
                <a:lnTo>
                  <a:pt x="0" y="6885188"/>
                </a:lnTo>
                <a:close/>
                <a:moveTo>
                  <a:pt x="4387277" y="9405403"/>
                </a:moveTo>
                <a:lnTo>
                  <a:pt x="7340804" y="6451877"/>
                </a:lnTo>
                <a:lnTo>
                  <a:pt x="7340804" y="6439133"/>
                </a:lnTo>
                <a:lnTo>
                  <a:pt x="4374533" y="9405403"/>
                </a:lnTo>
                <a:lnTo>
                  <a:pt x="4387277" y="9405403"/>
                </a:lnTo>
                <a:close/>
                <a:moveTo>
                  <a:pt x="4202483" y="9405403"/>
                </a:moveTo>
                <a:lnTo>
                  <a:pt x="7340804" y="6267083"/>
                </a:lnTo>
                <a:lnTo>
                  <a:pt x="7340804" y="6251152"/>
                </a:lnTo>
                <a:lnTo>
                  <a:pt x="4186552" y="9405403"/>
                </a:lnTo>
                <a:lnTo>
                  <a:pt x="4202483" y="9405403"/>
                </a:lnTo>
                <a:close/>
                <a:moveTo>
                  <a:pt x="0" y="4925729"/>
                </a:moveTo>
                <a:lnTo>
                  <a:pt x="4925730" y="0"/>
                </a:lnTo>
                <a:lnTo>
                  <a:pt x="4912986" y="0"/>
                </a:lnTo>
                <a:lnTo>
                  <a:pt x="0" y="4912985"/>
                </a:lnTo>
                <a:lnTo>
                  <a:pt x="0" y="4925729"/>
                </a:lnTo>
                <a:close/>
                <a:moveTo>
                  <a:pt x="468358" y="9405403"/>
                </a:moveTo>
                <a:lnTo>
                  <a:pt x="7340804" y="2532959"/>
                </a:lnTo>
                <a:lnTo>
                  <a:pt x="7340804" y="2520215"/>
                </a:lnTo>
                <a:lnTo>
                  <a:pt x="455614" y="9405403"/>
                </a:lnTo>
                <a:lnTo>
                  <a:pt x="468358" y="9405403"/>
                </a:lnTo>
                <a:close/>
                <a:moveTo>
                  <a:pt x="4106899" y="9405403"/>
                </a:moveTo>
                <a:lnTo>
                  <a:pt x="7340804" y="6171499"/>
                </a:lnTo>
                <a:lnTo>
                  <a:pt x="7340804" y="6158755"/>
                </a:lnTo>
                <a:lnTo>
                  <a:pt x="4094155" y="9405403"/>
                </a:lnTo>
                <a:lnTo>
                  <a:pt x="4106899" y="9405403"/>
                </a:lnTo>
                <a:close/>
                <a:moveTo>
                  <a:pt x="653153" y="9405403"/>
                </a:moveTo>
                <a:lnTo>
                  <a:pt x="7340804" y="2717754"/>
                </a:lnTo>
                <a:lnTo>
                  <a:pt x="7340804" y="2705009"/>
                </a:lnTo>
                <a:lnTo>
                  <a:pt x="640408" y="9405403"/>
                </a:lnTo>
                <a:lnTo>
                  <a:pt x="653153" y="9405403"/>
                </a:lnTo>
                <a:close/>
                <a:moveTo>
                  <a:pt x="0" y="4740935"/>
                </a:moveTo>
                <a:lnTo>
                  <a:pt x="4740936" y="0"/>
                </a:lnTo>
                <a:lnTo>
                  <a:pt x="4725005" y="0"/>
                </a:lnTo>
                <a:lnTo>
                  <a:pt x="0" y="4725004"/>
                </a:lnTo>
                <a:lnTo>
                  <a:pt x="0" y="4740935"/>
                </a:lnTo>
                <a:close/>
                <a:moveTo>
                  <a:pt x="0" y="4833332"/>
                </a:moveTo>
                <a:lnTo>
                  <a:pt x="4833333" y="0"/>
                </a:lnTo>
                <a:lnTo>
                  <a:pt x="4820589" y="0"/>
                </a:lnTo>
                <a:lnTo>
                  <a:pt x="0" y="4820588"/>
                </a:lnTo>
                <a:lnTo>
                  <a:pt x="0" y="4833332"/>
                </a:lnTo>
                <a:close/>
                <a:moveTo>
                  <a:pt x="0" y="5206107"/>
                </a:moveTo>
                <a:lnTo>
                  <a:pt x="5206108" y="0"/>
                </a:lnTo>
                <a:lnTo>
                  <a:pt x="5193364" y="0"/>
                </a:lnTo>
                <a:lnTo>
                  <a:pt x="0" y="5193363"/>
                </a:lnTo>
                <a:lnTo>
                  <a:pt x="0" y="5206107"/>
                </a:lnTo>
                <a:close/>
                <a:moveTo>
                  <a:pt x="0" y="5018127"/>
                </a:moveTo>
                <a:lnTo>
                  <a:pt x="5018128" y="0"/>
                </a:lnTo>
                <a:lnTo>
                  <a:pt x="5005383" y="0"/>
                </a:lnTo>
                <a:lnTo>
                  <a:pt x="0" y="5005382"/>
                </a:lnTo>
                <a:lnTo>
                  <a:pt x="0" y="5018127"/>
                </a:lnTo>
                <a:close/>
                <a:moveTo>
                  <a:pt x="0" y="5113710"/>
                </a:moveTo>
                <a:lnTo>
                  <a:pt x="5113711" y="0"/>
                </a:lnTo>
                <a:lnTo>
                  <a:pt x="5097780" y="0"/>
                </a:lnTo>
                <a:lnTo>
                  <a:pt x="0" y="5097780"/>
                </a:lnTo>
                <a:lnTo>
                  <a:pt x="0" y="5113710"/>
                </a:lnTo>
                <a:close/>
                <a:moveTo>
                  <a:pt x="0" y="6604811"/>
                </a:moveTo>
                <a:lnTo>
                  <a:pt x="6604812" y="0"/>
                </a:lnTo>
                <a:lnTo>
                  <a:pt x="6592067" y="0"/>
                </a:lnTo>
                <a:lnTo>
                  <a:pt x="0" y="6592066"/>
                </a:lnTo>
                <a:lnTo>
                  <a:pt x="0" y="6604811"/>
                </a:lnTo>
                <a:close/>
                <a:moveTo>
                  <a:pt x="748736" y="9405403"/>
                </a:moveTo>
                <a:lnTo>
                  <a:pt x="7340804" y="2813337"/>
                </a:lnTo>
                <a:lnTo>
                  <a:pt x="7340804" y="2797407"/>
                </a:lnTo>
                <a:lnTo>
                  <a:pt x="735992" y="9405403"/>
                </a:lnTo>
                <a:lnTo>
                  <a:pt x="748736" y="9405403"/>
                </a:lnTo>
                <a:close/>
                <a:moveTo>
                  <a:pt x="4294880" y="9405403"/>
                </a:moveTo>
                <a:lnTo>
                  <a:pt x="7340804" y="6359480"/>
                </a:lnTo>
                <a:lnTo>
                  <a:pt x="7340804" y="6346736"/>
                </a:lnTo>
                <a:lnTo>
                  <a:pt x="4282136" y="9405403"/>
                </a:lnTo>
                <a:lnTo>
                  <a:pt x="4294880" y="9405403"/>
                </a:lnTo>
                <a:close/>
                <a:moveTo>
                  <a:pt x="4014502" y="9405403"/>
                </a:moveTo>
                <a:lnTo>
                  <a:pt x="7340804" y="6079102"/>
                </a:lnTo>
                <a:lnTo>
                  <a:pt x="7340804" y="6066358"/>
                </a:lnTo>
                <a:lnTo>
                  <a:pt x="4001758" y="9405403"/>
                </a:lnTo>
                <a:lnTo>
                  <a:pt x="4014502" y="9405403"/>
                </a:lnTo>
                <a:close/>
                <a:moveTo>
                  <a:pt x="1309492" y="9405403"/>
                </a:moveTo>
                <a:lnTo>
                  <a:pt x="7340804" y="3370907"/>
                </a:lnTo>
                <a:lnTo>
                  <a:pt x="7340804" y="3358162"/>
                </a:lnTo>
                <a:lnTo>
                  <a:pt x="1293562" y="9405403"/>
                </a:lnTo>
                <a:lnTo>
                  <a:pt x="1309492" y="9405403"/>
                </a:lnTo>
                <a:close/>
                <a:moveTo>
                  <a:pt x="0" y="4364974"/>
                </a:moveTo>
                <a:lnTo>
                  <a:pt x="4364975" y="0"/>
                </a:lnTo>
                <a:lnTo>
                  <a:pt x="4352230" y="0"/>
                </a:lnTo>
                <a:lnTo>
                  <a:pt x="0" y="4352229"/>
                </a:lnTo>
                <a:lnTo>
                  <a:pt x="0" y="4364974"/>
                </a:lnTo>
                <a:close/>
                <a:moveTo>
                  <a:pt x="3922105" y="9405403"/>
                </a:moveTo>
                <a:lnTo>
                  <a:pt x="7340804" y="5986705"/>
                </a:lnTo>
                <a:lnTo>
                  <a:pt x="7340804" y="5973960"/>
                </a:lnTo>
                <a:lnTo>
                  <a:pt x="3909360" y="9405403"/>
                </a:lnTo>
                <a:lnTo>
                  <a:pt x="3922105" y="9405403"/>
                </a:lnTo>
                <a:close/>
                <a:moveTo>
                  <a:pt x="0" y="4272577"/>
                </a:moveTo>
                <a:lnTo>
                  <a:pt x="4272577" y="0"/>
                </a:lnTo>
                <a:lnTo>
                  <a:pt x="4259833" y="0"/>
                </a:lnTo>
                <a:lnTo>
                  <a:pt x="0" y="4259832"/>
                </a:lnTo>
                <a:lnTo>
                  <a:pt x="0" y="4272577"/>
                </a:lnTo>
                <a:close/>
                <a:moveTo>
                  <a:pt x="0" y="4645352"/>
                </a:moveTo>
                <a:lnTo>
                  <a:pt x="4645352" y="0"/>
                </a:lnTo>
                <a:lnTo>
                  <a:pt x="4632608" y="0"/>
                </a:lnTo>
                <a:lnTo>
                  <a:pt x="0" y="4632607"/>
                </a:lnTo>
                <a:lnTo>
                  <a:pt x="0" y="4645352"/>
                </a:lnTo>
                <a:close/>
                <a:moveTo>
                  <a:pt x="0" y="7818719"/>
                </a:moveTo>
                <a:lnTo>
                  <a:pt x="7340804" y="477917"/>
                </a:lnTo>
                <a:lnTo>
                  <a:pt x="7340804" y="465172"/>
                </a:lnTo>
                <a:lnTo>
                  <a:pt x="0" y="7805975"/>
                </a:lnTo>
                <a:lnTo>
                  <a:pt x="0" y="7818719"/>
                </a:lnTo>
                <a:close/>
                <a:moveTo>
                  <a:pt x="0" y="4552954"/>
                </a:moveTo>
                <a:lnTo>
                  <a:pt x="4552955" y="0"/>
                </a:lnTo>
                <a:lnTo>
                  <a:pt x="4540211" y="0"/>
                </a:lnTo>
                <a:lnTo>
                  <a:pt x="0" y="4540210"/>
                </a:lnTo>
                <a:lnTo>
                  <a:pt x="0" y="4552954"/>
                </a:lnTo>
                <a:close/>
                <a:moveTo>
                  <a:pt x="0" y="6700394"/>
                </a:moveTo>
                <a:lnTo>
                  <a:pt x="6700395" y="0"/>
                </a:lnTo>
                <a:lnTo>
                  <a:pt x="6684465" y="0"/>
                </a:lnTo>
                <a:lnTo>
                  <a:pt x="0" y="6687650"/>
                </a:lnTo>
                <a:lnTo>
                  <a:pt x="0" y="6700394"/>
                </a:lnTo>
                <a:close/>
                <a:moveTo>
                  <a:pt x="0" y="4460557"/>
                </a:moveTo>
                <a:lnTo>
                  <a:pt x="4460558" y="0"/>
                </a:lnTo>
                <a:lnTo>
                  <a:pt x="4444627" y="0"/>
                </a:lnTo>
                <a:lnTo>
                  <a:pt x="0" y="4444627"/>
                </a:lnTo>
                <a:lnTo>
                  <a:pt x="0" y="4460557"/>
                </a:lnTo>
                <a:close/>
                <a:moveTo>
                  <a:pt x="560756" y="9405403"/>
                </a:moveTo>
                <a:lnTo>
                  <a:pt x="7340804" y="2625357"/>
                </a:lnTo>
                <a:lnTo>
                  <a:pt x="7340804" y="2612612"/>
                </a:lnTo>
                <a:lnTo>
                  <a:pt x="548011" y="9405403"/>
                </a:lnTo>
                <a:lnTo>
                  <a:pt x="560756" y="9405403"/>
                </a:lnTo>
                <a:close/>
              </a:path>
            </a:pathLst>
          </a:custGeom>
          <a:solidFill>
            <a:srgbClr val="D4D3D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0" y="208219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-872" y="1665959"/>
            <a:ext cx="7773272" cy="3735070"/>
          </a:xfrm>
          <a:custGeom>
            <a:avLst/>
            <a:gdLst>
              <a:gd name="T0" fmla="*/ 7804630 w 7804630"/>
              <a:gd name="T1" fmla="*/ 3749283 h 3749283"/>
              <a:gd name="T2" fmla="*/ 7804630 w 7804630"/>
              <a:gd name="T3" fmla="*/ 2043614 h 3749283"/>
              <a:gd name="T4" fmla="*/ 3864057 w 7804630"/>
              <a:gd name="T5" fmla="*/ 0 h 3749283"/>
              <a:gd name="T6" fmla="*/ 0 w 7804630"/>
              <a:gd name="T7" fmla="*/ 2002168 h 3749283"/>
              <a:gd name="T8" fmla="*/ 0 w 7804630"/>
              <a:gd name="T9" fmla="*/ 3749283 h 3749283"/>
              <a:gd name="T10" fmla="*/ 7804630 w 7804630"/>
              <a:gd name="T11" fmla="*/ 3749283 h 3749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804630" h="3749283">
                <a:moveTo>
                  <a:pt x="7804630" y="3749283"/>
                </a:moveTo>
                <a:lnTo>
                  <a:pt x="7804630" y="2043614"/>
                </a:lnTo>
                <a:lnTo>
                  <a:pt x="3864057" y="0"/>
                </a:lnTo>
                <a:lnTo>
                  <a:pt x="0" y="2002168"/>
                </a:lnTo>
                <a:lnTo>
                  <a:pt x="0" y="3749283"/>
                </a:lnTo>
                <a:lnTo>
                  <a:pt x="7804630" y="3749283"/>
                </a:lnTo>
                <a:close/>
              </a:path>
            </a:pathLst>
          </a:custGeom>
          <a:solidFill>
            <a:srgbClr val="FFFF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872" y="-9064"/>
            <a:ext cx="3920129" cy="3740897"/>
          </a:xfrm>
          <a:custGeom>
            <a:avLst/>
            <a:gdLst>
              <a:gd name="T0" fmla="*/ 0 w 3864057"/>
              <a:gd name="T1" fmla="*/ 0 h 3542053"/>
              <a:gd name="T2" fmla="*/ 0 w 3864057"/>
              <a:gd name="T3" fmla="*/ 3542053 h 3542053"/>
              <a:gd name="T4" fmla="*/ 3864057 w 3864057"/>
              <a:gd name="T5" fmla="*/ 1539884 h 3542053"/>
              <a:gd name="T6" fmla="*/ 889498 w 3864057"/>
              <a:gd name="T7" fmla="*/ 0 h 3542053"/>
              <a:gd name="T8" fmla="*/ 0 w 3864057"/>
              <a:gd name="T9" fmla="*/ 0 h 3542053"/>
              <a:gd name="connsiteX0" fmla="*/ 0 w 3864057"/>
              <a:gd name="connsiteY0" fmla="*/ 200218 h 3742271"/>
              <a:gd name="connsiteX1" fmla="*/ 0 w 3864057"/>
              <a:gd name="connsiteY1" fmla="*/ 3742271 h 3742271"/>
              <a:gd name="connsiteX2" fmla="*/ 3864057 w 3864057"/>
              <a:gd name="connsiteY2" fmla="*/ 1740102 h 3742271"/>
              <a:gd name="connsiteX3" fmla="*/ 498455 w 3864057"/>
              <a:gd name="connsiteY3" fmla="*/ 0 h 3742271"/>
              <a:gd name="connsiteX4" fmla="*/ 0 w 3864057"/>
              <a:gd name="connsiteY4" fmla="*/ 200218 h 3742271"/>
              <a:gd name="connsiteX0" fmla="*/ 0 w 3873151"/>
              <a:gd name="connsiteY0" fmla="*/ 0 h 3742271"/>
              <a:gd name="connsiteX1" fmla="*/ 9094 w 3873151"/>
              <a:gd name="connsiteY1" fmla="*/ 3742271 h 3742271"/>
              <a:gd name="connsiteX2" fmla="*/ 3873151 w 3873151"/>
              <a:gd name="connsiteY2" fmla="*/ 1740102 h 3742271"/>
              <a:gd name="connsiteX3" fmla="*/ 507549 w 3873151"/>
              <a:gd name="connsiteY3" fmla="*/ 0 h 3742271"/>
              <a:gd name="connsiteX4" fmla="*/ 0 w 3873151"/>
              <a:gd name="connsiteY4" fmla="*/ 0 h 3742271"/>
              <a:gd name="connsiteX0" fmla="*/ 0 w 3873151"/>
              <a:gd name="connsiteY0" fmla="*/ 9100 h 3751371"/>
              <a:gd name="connsiteX1" fmla="*/ 9094 w 3873151"/>
              <a:gd name="connsiteY1" fmla="*/ 3751371 h 3751371"/>
              <a:gd name="connsiteX2" fmla="*/ 3873151 w 3873151"/>
              <a:gd name="connsiteY2" fmla="*/ 1749202 h 3751371"/>
              <a:gd name="connsiteX3" fmla="*/ 498454 w 3873151"/>
              <a:gd name="connsiteY3" fmla="*/ 0 h 3751371"/>
              <a:gd name="connsiteX4" fmla="*/ 0 w 3873151"/>
              <a:gd name="connsiteY4" fmla="*/ 9100 h 3751371"/>
              <a:gd name="connsiteX0" fmla="*/ 875 w 3864932"/>
              <a:gd name="connsiteY0" fmla="*/ 0 h 3760471"/>
              <a:gd name="connsiteX1" fmla="*/ 875 w 3864932"/>
              <a:gd name="connsiteY1" fmla="*/ 3760471 h 3760471"/>
              <a:gd name="connsiteX2" fmla="*/ 3864932 w 3864932"/>
              <a:gd name="connsiteY2" fmla="*/ 1758302 h 3760471"/>
              <a:gd name="connsiteX3" fmla="*/ 490235 w 3864932"/>
              <a:gd name="connsiteY3" fmla="*/ 9100 h 3760471"/>
              <a:gd name="connsiteX4" fmla="*/ 875 w 3864932"/>
              <a:gd name="connsiteY4" fmla="*/ 0 h 3760471"/>
              <a:gd name="connsiteX0" fmla="*/ 875 w 3937684"/>
              <a:gd name="connsiteY0" fmla="*/ 0 h 3760471"/>
              <a:gd name="connsiteX1" fmla="*/ 875 w 3937684"/>
              <a:gd name="connsiteY1" fmla="*/ 3760471 h 3760471"/>
              <a:gd name="connsiteX2" fmla="*/ 3937684 w 3937684"/>
              <a:gd name="connsiteY2" fmla="*/ 1740101 h 3760471"/>
              <a:gd name="connsiteX3" fmla="*/ 490235 w 3937684"/>
              <a:gd name="connsiteY3" fmla="*/ 9100 h 3760471"/>
              <a:gd name="connsiteX4" fmla="*/ 875 w 3937684"/>
              <a:gd name="connsiteY4" fmla="*/ 0 h 3760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7684" h="3760471">
                <a:moveTo>
                  <a:pt x="875" y="0"/>
                </a:moveTo>
                <a:cubicBezTo>
                  <a:pt x="3906" y="1247424"/>
                  <a:pt x="-2156" y="2513047"/>
                  <a:pt x="875" y="3760471"/>
                </a:cubicBezTo>
                <a:lnTo>
                  <a:pt x="3937684" y="1740101"/>
                </a:lnTo>
                <a:lnTo>
                  <a:pt x="490235" y="9100"/>
                </a:lnTo>
                <a:lnTo>
                  <a:pt x="875" y="0"/>
                </a:lnTo>
                <a:close/>
              </a:path>
            </a:pathLst>
          </a:custGeom>
          <a:solidFill>
            <a:srgbClr val="6A6B68"/>
          </a:soli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6" name="Text Box 113"/>
          <p:cNvSpPr txBox="1">
            <a:spLocks noChangeArrowheads="1"/>
          </p:cNvSpPr>
          <p:nvPr/>
        </p:nvSpPr>
        <p:spPr bwMode="auto">
          <a:xfrm>
            <a:off x="399414" y="1106919"/>
            <a:ext cx="2786415" cy="1148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kern="1400" spc="30" dirty="0" smtClean="0"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Infographic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b="1" kern="1400" spc="3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handout</a:t>
            </a:r>
            <a:endParaRPr lang="en-US" sz="2800" b="1" kern="1400" spc="30" dirty="0" smtClean="0"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i="1" kern="1400" spc="3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May 2017</a:t>
            </a:r>
            <a:endParaRPr lang="en-US" sz="2400" i="1" kern="1400" spc="30" dirty="0" smtClean="0"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50623" y="-9064"/>
            <a:ext cx="6807980" cy="1744457"/>
          </a:xfrm>
          <a:custGeom>
            <a:avLst/>
            <a:gdLst>
              <a:gd name="T0" fmla="*/ 2974559 w 5949118"/>
              <a:gd name="T1" fmla="*/ 1539884 h 1539884"/>
              <a:gd name="T2" fmla="*/ 5949118 w 5949118"/>
              <a:gd name="T3" fmla="*/ 0 h 1539884"/>
              <a:gd name="T4" fmla="*/ 0 w 5949118"/>
              <a:gd name="T5" fmla="*/ 0 h 1539884"/>
              <a:gd name="T6" fmla="*/ 2974559 w 5949118"/>
              <a:gd name="T7" fmla="*/ 1539884 h 1539884"/>
              <a:gd name="connsiteX0" fmla="*/ 3402111 w 6376670"/>
              <a:gd name="connsiteY0" fmla="*/ 1758975 h 1758975"/>
              <a:gd name="connsiteX1" fmla="*/ 6376670 w 6376670"/>
              <a:gd name="connsiteY1" fmla="*/ 219091 h 1758975"/>
              <a:gd name="connsiteX2" fmla="*/ 0 w 6376670"/>
              <a:gd name="connsiteY2" fmla="*/ 0 h 1758975"/>
              <a:gd name="connsiteX3" fmla="*/ 3402111 w 6376670"/>
              <a:gd name="connsiteY3" fmla="*/ 1758975 h 1758975"/>
              <a:gd name="connsiteX0" fmla="*/ 3402111 w 6795126"/>
              <a:gd name="connsiteY0" fmla="*/ 1758975 h 1758975"/>
              <a:gd name="connsiteX1" fmla="*/ 6795126 w 6795126"/>
              <a:gd name="connsiteY1" fmla="*/ 18258 h 1758975"/>
              <a:gd name="connsiteX2" fmla="*/ 0 w 6795126"/>
              <a:gd name="connsiteY2" fmla="*/ 0 h 1758975"/>
              <a:gd name="connsiteX3" fmla="*/ 3402111 w 6795126"/>
              <a:gd name="connsiteY3" fmla="*/ 1758975 h 1758975"/>
              <a:gd name="connsiteX0" fmla="*/ 3411207 w 6804222"/>
              <a:gd name="connsiteY0" fmla="*/ 1749846 h 1749846"/>
              <a:gd name="connsiteX1" fmla="*/ 6804222 w 6804222"/>
              <a:gd name="connsiteY1" fmla="*/ 9129 h 1749846"/>
              <a:gd name="connsiteX2" fmla="*/ 0 w 6804222"/>
              <a:gd name="connsiteY2" fmla="*/ 0 h 1749846"/>
              <a:gd name="connsiteX3" fmla="*/ 3411207 w 6804222"/>
              <a:gd name="connsiteY3" fmla="*/ 1749846 h 1749846"/>
              <a:gd name="connsiteX0" fmla="*/ 3411207 w 6840610"/>
              <a:gd name="connsiteY0" fmla="*/ 1758974 h 1758974"/>
              <a:gd name="connsiteX1" fmla="*/ 6840610 w 6840610"/>
              <a:gd name="connsiteY1" fmla="*/ 0 h 1758974"/>
              <a:gd name="connsiteX2" fmla="*/ 0 w 6840610"/>
              <a:gd name="connsiteY2" fmla="*/ 9128 h 1758974"/>
              <a:gd name="connsiteX3" fmla="*/ 3411207 w 6840610"/>
              <a:gd name="connsiteY3" fmla="*/ 1758974 h 1758974"/>
              <a:gd name="connsiteX0" fmla="*/ 3465789 w 6840610"/>
              <a:gd name="connsiteY0" fmla="*/ 1758974 h 1758974"/>
              <a:gd name="connsiteX1" fmla="*/ 6840610 w 6840610"/>
              <a:gd name="connsiteY1" fmla="*/ 0 h 1758974"/>
              <a:gd name="connsiteX2" fmla="*/ 0 w 6840610"/>
              <a:gd name="connsiteY2" fmla="*/ 9128 h 1758974"/>
              <a:gd name="connsiteX3" fmla="*/ 3465789 w 6840610"/>
              <a:gd name="connsiteY3" fmla="*/ 1758974 h 1758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40610" h="1758974">
                <a:moveTo>
                  <a:pt x="3465789" y="1758974"/>
                </a:moveTo>
                <a:lnTo>
                  <a:pt x="6840610" y="0"/>
                </a:lnTo>
                <a:lnTo>
                  <a:pt x="0" y="9128"/>
                </a:lnTo>
                <a:lnTo>
                  <a:pt x="3465789" y="1758974"/>
                </a:lnTo>
                <a:close/>
              </a:path>
            </a:pathLst>
          </a:custGeom>
          <a:solidFill>
            <a:srgbClr val="BC1E42"/>
          </a:soli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pic>
        <p:nvPicPr>
          <p:cNvPr id="30" name="Picture 2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829" y="281890"/>
            <a:ext cx="1515467" cy="842096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0" y="7150997"/>
            <a:ext cx="7773272" cy="27944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 rot="10800000">
            <a:off x="-872" y="3762094"/>
            <a:ext cx="7773272" cy="3735070"/>
          </a:xfrm>
          <a:custGeom>
            <a:avLst/>
            <a:gdLst>
              <a:gd name="T0" fmla="*/ 7804630 w 7804630"/>
              <a:gd name="T1" fmla="*/ 3749283 h 3749283"/>
              <a:gd name="T2" fmla="*/ 7804630 w 7804630"/>
              <a:gd name="T3" fmla="*/ 2043614 h 3749283"/>
              <a:gd name="T4" fmla="*/ 3864057 w 7804630"/>
              <a:gd name="T5" fmla="*/ 0 h 3749283"/>
              <a:gd name="T6" fmla="*/ 0 w 7804630"/>
              <a:gd name="T7" fmla="*/ 2002168 h 3749283"/>
              <a:gd name="T8" fmla="*/ 0 w 7804630"/>
              <a:gd name="T9" fmla="*/ 3749283 h 3749283"/>
              <a:gd name="T10" fmla="*/ 7804630 w 7804630"/>
              <a:gd name="T11" fmla="*/ 3749283 h 37492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804630" h="3749283">
                <a:moveTo>
                  <a:pt x="7804630" y="3749283"/>
                </a:moveTo>
                <a:lnTo>
                  <a:pt x="7804630" y="2043614"/>
                </a:lnTo>
                <a:lnTo>
                  <a:pt x="3864057" y="0"/>
                </a:lnTo>
                <a:lnTo>
                  <a:pt x="0" y="2002168"/>
                </a:lnTo>
                <a:lnTo>
                  <a:pt x="0" y="3749283"/>
                </a:lnTo>
                <a:lnTo>
                  <a:pt x="7804630" y="3749283"/>
                </a:lnTo>
                <a:close/>
              </a:path>
            </a:pathLst>
          </a:custGeom>
          <a:solidFill>
            <a:srgbClr val="FFFF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21212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C8681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3873967" y="5431290"/>
            <a:ext cx="3898433" cy="4069715"/>
          </a:xfrm>
          <a:custGeom>
            <a:avLst/>
            <a:gdLst>
              <a:gd name="T0" fmla="*/ 3940573 w 3940573"/>
              <a:gd name="T1" fmla="*/ 4084040 h 4084040"/>
              <a:gd name="T2" fmla="*/ 3940573 w 3940573"/>
              <a:gd name="T3" fmla="*/ 0 h 4084040"/>
              <a:gd name="T4" fmla="*/ 0 w 3940573"/>
              <a:gd name="T5" fmla="*/ 2040426 h 4084040"/>
              <a:gd name="T6" fmla="*/ 3940573 w 3940573"/>
              <a:gd name="T7" fmla="*/ 4084040 h 4084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40573" h="4084040">
                <a:moveTo>
                  <a:pt x="3940573" y="4084040"/>
                </a:moveTo>
                <a:lnTo>
                  <a:pt x="3940573" y="0"/>
                </a:lnTo>
                <a:lnTo>
                  <a:pt x="0" y="2040426"/>
                </a:lnTo>
                <a:lnTo>
                  <a:pt x="3940573" y="4084040"/>
                </a:lnTo>
                <a:close/>
              </a:path>
            </a:pathLst>
          </a:custGeom>
          <a:solidFill>
            <a:srgbClr val="6A6B68"/>
          </a:soli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 rot="10800000">
            <a:off x="-875" y="5431289"/>
            <a:ext cx="3880519" cy="4069715"/>
          </a:xfrm>
          <a:custGeom>
            <a:avLst/>
            <a:gdLst>
              <a:gd name="T0" fmla="*/ 3940573 w 3940573"/>
              <a:gd name="T1" fmla="*/ 4084040 h 4084040"/>
              <a:gd name="T2" fmla="*/ 3940573 w 3940573"/>
              <a:gd name="T3" fmla="*/ 0 h 4084040"/>
              <a:gd name="T4" fmla="*/ 0 w 3940573"/>
              <a:gd name="T5" fmla="*/ 2040426 h 4084040"/>
              <a:gd name="T6" fmla="*/ 3940573 w 3940573"/>
              <a:gd name="T7" fmla="*/ 4084040 h 40840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940573" h="4084040">
                <a:moveTo>
                  <a:pt x="3940573" y="4084040"/>
                </a:moveTo>
                <a:lnTo>
                  <a:pt x="3940573" y="0"/>
                </a:lnTo>
                <a:lnTo>
                  <a:pt x="0" y="2040426"/>
                </a:lnTo>
                <a:lnTo>
                  <a:pt x="3940573" y="408404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4628629"/>
            <a:ext cx="73152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113"/>
          <p:cNvSpPr txBox="1">
            <a:spLocks noChangeArrowheads="1"/>
          </p:cNvSpPr>
          <p:nvPr/>
        </p:nvSpPr>
        <p:spPr bwMode="auto">
          <a:xfrm>
            <a:off x="5473811" y="6710659"/>
            <a:ext cx="2072181" cy="1529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800" b="1" kern="1400" spc="30" dirty="0" smtClean="0"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XXX</a:t>
            </a:r>
            <a:endParaRPr lang="en-US" sz="4800" b="1" kern="1400" spc="30" dirty="0" smtClean="0"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i="1" kern="1400" spc="3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kern="1400" spc="3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tatistic goes </a:t>
            </a:r>
            <a:br>
              <a:rPr lang="en-US" i="1" kern="1400" spc="3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i="1" kern="1400" spc="3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right here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2000" i="1" kern="1400" spc="30" dirty="0" smtClean="0"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3837" y="6710659"/>
            <a:ext cx="23241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XXX</a:t>
            </a:r>
            <a:endParaRPr lang="en-US" sz="4800" b="1" dirty="0" smtClean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tatistic goes</a:t>
            </a:r>
          </a:p>
          <a:p>
            <a:pPr algn="ctr"/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ight here</a:t>
            </a:r>
            <a:endParaRPr lang="en-US" i="1" dirty="0" smtClean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" name="Text Box 113"/>
          <p:cNvSpPr txBox="1">
            <a:spLocks noChangeArrowheads="1"/>
          </p:cNvSpPr>
          <p:nvPr/>
        </p:nvSpPr>
        <p:spPr bwMode="auto">
          <a:xfrm>
            <a:off x="2658817" y="2512394"/>
            <a:ext cx="2453890" cy="1733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5400" b="1" kern="1400" spc="30" dirty="0" smtClean="0">
                <a:solidFill>
                  <a:srgbClr val="BC1E42"/>
                </a:solidFill>
                <a:effectLst/>
                <a:latin typeface="Arial" charset="0"/>
                <a:ea typeface="Arial" charset="0"/>
                <a:cs typeface="Arial" charset="0"/>
              </a:rPr>
              <a:t>XXX</a:t>
            </a:r>
            <a:endParaRPr lang="en-US" sz="5400" b="1" kern="1400" spc="30" dirty="0" smtClean="0">
              <a:solidFill>
                <a:srgbClr val="BC1E42"/>
              </a:solidFill>
              <a:effectLst/>
              <a:latin typeface="Arial" charset="0"/>
              <a:ea typeface="Arial" charset="0"/>
              <a:cs typeface="Arial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i="1" kern="1400" spc="30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sz="2400" i="1" kern="1400" spc="30" dirty="0" smtClean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tatistic here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800" i="1" kern="1400" spc="30" dirty="0" smtClean="0">
              <a:solidFill>
                <a:srgbClr val="6A6B68"/>
              </a:solidFill>
              <a:effectLst/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400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Lorem ipsum dolor sit </a:t>
            </a:r>
            <a:r>
              <a:rPr lang="en-US" sz="1400" dirty="0" err="1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400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400" dirty="0" smtClean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1400" dirty="0" smtClean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1400" dirty="0" err="1" smtClean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1400" dirty="0" smtClean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dirty="0" err="1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1400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dirty="0" err="1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1400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endParaRPr lang="en-US" sz="1400" i="1" kern="1400" spc="30" dirty="0" smtClean="0">
              <a:solidFill>
                <a:srgbClr val="6A6B68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0797" y="3485361"/>
            <a:ext cx="158966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BC1E42"/>
                </a:solidFill>
                <a:latin typeface="Arial" charset="0"/>
                <a:ea typeface="Arial" charset="0"/>
                <a:cs typeface="Arial" charset="0"/>
              </a:rPr>
              <a:t>XXX</a:t>
            </a:r>
          </a:p>
          <a:p>
            <a:pPr algn="ctr"/>
            <a:endParaRPr lang="en-US" sz="300" dirty="0" smtClean="0">
              <a:solidFill>
                <a:srgbClr val="6A6B68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i="1" dirty="0" smtClean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statistic here</a:t>
            </a:r>
            <a:endParaRPr lang="en-US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531067" y="3499610"/>
            <a:ext cx="158966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BC1E42"/>
                </a:solidFill>
                <a:latin typeface="Arial" charset="0"/>
                <a:ea typeface="Arial" charset="0"/>
                <a:cs typeface="Arial" charset="0"/>
              </a:rPr>
              <a:t>XXX</a:t>
            </a:r>
          </a:p>
          <a:p>
            <a:pPr algn="ctr"/>
            <a:endParaRPr lang="en-US" sz="300" dirty="0" smtClean="0">
              <a:solidFill>
                <a:srgbClr val="6A6B68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i="1" dirty="0" smtClean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statistic here</a:t>
            </a:r>
            <a:endParaRPr lang="en-US" i="1" dirty="0"/>
          </a:p>
        </p:txBody>
      </p:sp>
      <p:sp>
        <p:nvSpPr>
          <p:cNvPr id="31" name="Text Box 113"/>
          <p:cNvSpPr txBox="1">
            <a:spLocks noChangeArrowheads="1"/>
          </p:cNvSpPr>
          <p:nvPr/>
        </p:nvSpPr>
        <p:spPr bwMode="auto">
          <a:xfrm>
            <a:off x="587952" y="7926883"/>
            <a:ext cx="6533322" cy="2218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800" b="1" kern="1400" spc="30" dirty="0" smtClean="0">
                <a:solidFill>
                  <a:srgbClr val="6A6B68"/>
                </a:solidFill>
                <a:effectLst/>
                <a:latin typeface="Arial" charset="0"/>
                <a:ea typeface="Arial" charset="0"/>
                <a:cs typeface="Arial" charset="0"/>
              </a:rPr>
              <a:t>XXX</a:t>
            </a:r>
            <a:endParaRPr lang="en-US" sz="4800" b="1" kern="1400" spc="30" dirty="0" smtClean="0">
              <a:solidFill>
                <a:srgbClr val="6A6B68"/>
              </a:solidFill>
              <a:effectLst/>
              <a:latin typeface="Arial" charset="0"/>
              <a:ea typeface="Arial" charset="0"/>
              <a:cs typeface="Arial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000" i="1" kern="1400" spc="30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s</a:t>
            </a:r>
            <a:r>
              <a:rPr lang="en-US" sz="2000" i="1" kern="1400" spc="30" dirty="0" smtClean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tatistic here with longer text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800" i="1" kern="1400" spc="30" dirty="0" smtClean="0">
              <a:solidFill>
                <a:srgbClr val="6A6B68"/>
              </a:solidFill>
              <a:effectLst/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400" dirty="0" smtClean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Lorem </a:t>
            </a:r>
            <a:r>
              <a:rPr lang="en-US" sz="1400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ipsum dolor sit </a:t>
            </a:r>
            <a:r>
              <a:rPr lang="en-US" sz="1400" dirty="0" err="1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400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400" dirty="0" err="1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1400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dirty="0" err="1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1400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dirty="0" err="1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1400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400" dirty="0" err="1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Donec</a:t>
            </a:r>
            <a:r>
              <a:rPr lang="en-US" sz="1400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dirty="0" smtClean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1400" dirty="0" smtClean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1400" dirty="0" smtClean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at </a:t>
            </a:r>
            <a:r>
              <a:rPr lang="en-US" sz="1400" dirty="0" err="1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justo</a:t>
            </a:r>
            <a:r>
              <a:rPr lang="en-US" sz="1400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dirty="0" err="1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ultrices</a:t>
            </a:r>
            <a:r>
              <a:rPr lang="en-US" sz="1400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dirty="0" err="1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posuere</a:t>
            </a:r>
            <a:r>
              <a:rPr lang="en-US" sz="1400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 a vitae </a:t>
            </a:r>
            <a:r>
              <a:rPr lang="en-US" sz="1400" dirty="0" err="1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tortor</a:t>
            </a:r>
            <a:r>
              <a:rPr lang="en-US" sz="1400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400" dirty="0" err="1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Morbi</a:t>
            </a:r>
            <a:r>
              <a:rPr lang="en-US" sz="1400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dirty="0" err="1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1400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dirty="0" err="1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1400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 sit </a:t>
            </a:r>
            <a:r>
              <a:rPr lang="en-US" sz="1400" dirty="0" err="1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400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dirty="0" err="1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justo</a:t>
            </a:r>
            <a:r>
              <a:rPr lang="en-US" sz="1400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dirty="0" smtClean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1400" dirty="0" smtClean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sz="1400" dirty="0" err="1" smtClean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quis</a:t>
            </a:r>
            <a:r>
              <a:rPr lang="en-US" sz="1400" dirty="0" smtClean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a quam. </a:t>
            </a:r>
            <a:r>
              <a:rPr lang="en-US" sz="1400" dirty="0" err="1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Curabitur</a:t>
            </a:r>
            <a:r>
              <a:rPr lang="en-US" sz="1400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dirty="0" err="1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1400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 lacus, </a:t>
            </a:r>
            <a:r>
              <a:rPr lang="en-US" sz="1400" dirty="0" err="1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auctor</a:t>
            </a:r>
            <a:r>
              <a:rPr lang="en-US" sz="1400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dirty="0" err="1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sed</a:t>
            </a:r>
            <a:r>
              <a:rPr lang="en-US" sz="1400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dirty="0" err="1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efficitur</a:t>
            </a:r>
            <a:r>
              <a:rPr lang="en-US" sz="1400" dirty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00" dirty="0" err="1" smtClean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eget</a:t>
            </a:r>
            <a:r>
              <a:rPr lang="en-US" sz="1400" dirty="0" smtClean="0">
                <a:solidFill>
                  <a:srgbClr val="6A6B68"/>
                </a:solidFill>
                <a:latin typeface="Arial" charset="0"/>
                <a:ea typeface="Arial" charset="0"/>
                <a:cs typeface="Arial" charset="0"/>
              </a:rPr>
              <a:t>.</a:t>
            </a:r>
            <a:endParaRPr lang="en-US" sz="1400" dirty="0">
              <a:solidFill>
                <a:srgbClr val="6A6B68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Text Box 113"/>
          <p:cNvSpPr txBox="1">
            <a:spLocks noChangeArrowheads="1"/>
          </p:cNvSpPr>
          <p:nvPr/>
        </p:nvSpPr>
        <p:spPr bwMode="auto">
          <a:xfrm>
            <a:off x="864775" y="4888115"/>
            <a:ext cx="6029739" cy="2063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E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DEPARTMENT OF XXX</a:t>
            </a:r>
          </a:p>
          <a:p>
            <a:pPr algn="ctr"/>
            <a:endParaRPr lang="en-US" sz="800" dirty="0">
              <a:solidFill>
                <a:srgbClr val="6A6B68"/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4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Add general information about your program or unit here. </a:t>
            </a:r>
          </a:p>
          <a:p>
            <a:pPr algn="ctr"/>
            <a:r>
              <a:rPr lang="en-US" sz="14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Lorem </a:t>
            </a:r>
            <a:r>
              <a:rPr lang="en-US" sz="14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ipsum dolor sit </a:t>
            </a:r>
            <a:r>
              <a:rPr lang="en-US" sz="14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4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4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14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14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en-US" sz="1450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4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14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4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Donec</a:t>
            </a:r>
            <a:r>
              <a:rPr lang="en-US" sz="14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vel</a:t>
            </a:r>
            <a:r>
              <a:rPr lang="en-US" sz="14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tortor</a:t>
            </a:r>
            <a:r>
              <a:rPr lang="en-US" sz="14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at </a:t>
            </a:r>
            <a:r>
              <a:rPr lang="en-US" sz="14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justo</a:t>
            </a:r>
            <a:r>
              <a:rPr lang="en-US" sz="14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ultrices</a:t>
            </a:r>
            <a:r>
              <a:rPr lang="en-US" sz="14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posuere</a:t>
            </a:r>
            <a:r>
              <a:rPr lang="en-US" sz="14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a </a:t>
            </a:r>
            <a:endParaRPr lang="en-US" sz="1450" dirty="0" smtClean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4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vitae </a:t>
            </a:r>
            <a:r>
              <a:rPr lang="en-US" sz="14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tortor</a:t>
            </a:r>
            <a:r>
              <a:rPr lang="en-US" sz="14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4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Morbi</a:t>
            </a:r>
            <a:r>
              <a:rPr lang="en-US" sz="14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ut</a:t>
            </a:r>
            <a:r>
              <a:rPr lang="en-US" sz="14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14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sit </a:t>
            </a:r>
            <a:r>
              <a:rPr lang="en-US" sz="14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4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4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justo</a:t>
            </a:r>
            <a:r>
              <a:rPr lang="en-US" sz="14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. </a:t>
            </a:r>
          </a:p>
          <a:p>
            <a:pPr algn="ctr"/>
            <a:endParaRPr lang="en-US" sz="15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5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w</a:t>
            </a:r>
            <a:r>
              <a:rPr lang="en-US" sz="15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ebsite.osu.edu</a:t>
            </a:r>
            <a:endParaRPr lang="en-US" sz="1500" b="1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498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414</TotalTime>
  <Words>86</Words>
  <Application>Microsoft Macintosh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Dietrich, Cassaundra N.</dc:creator>
  <cp:lastModifiedBy>Microsoft Office User</cp:lastModifiedBy>
  <cp:revision>14</cp:revision>
  <cp:lastPrinted>2017-02-28T19:08:25Z</cp:lastPrinted>
  <dcterms:created xsi:type="dcterms:W3CDTF">2017-02-27T18:33:01Z</dcterms:created>
  <dcterms:modified xsi:type="dcterms:W3CDTF">2017-02-28T21:13:56Z</dcterms:modified>
</cp:coreProperties>
</file>