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144000" cy="6400800"/>
  <p:notesSz cx="6858000" cy="9144000"/>
  <p:defaultTextStyle>
    <a:defPPr>
      <a:defRPr lang="en-US"/>
    </a:defPPr>
    <a:lvl1pPr marL="0" algn="l" defTabSz="746115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1pPr>
    <a:lvl2pPr marL="373057" algn="l" defTabSz="746115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2pPr>
    <a:lvl3pPr marL="746115" algn="l" defTabSz="746115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3pPr>
    <a:lvl4pPr marL="1119173" algn="l" defTabSz="746115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4pPr>
    <a:lvl5pPr marL="1492231" algn="l" defTabSz="746115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5pPr>
    <a:lvl6pPr marL="1865288" algn="l" defTabSz="746115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6pPr>
    <a:lvl7pPr marL="2238346" algn="l" defTabSz="746115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7pPr>
    <a:lvl8pPr marL="2611403" algn="l" defTabSz="746115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8pPr>
    <a:lvl9pPr marL="2984462" algn="l" defTabSz="746115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1E42"/>
    <a:srgbClr val="333333"/>
    <a:srgbClr val="646764"/>
    <a:srgbClr val="6A6B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9"/>
    <p:restoredTop sz="94650"/>
  </p:normalViewPr>
  <p:slideViewPr>
    <p:cSldViewPr snapToGrid="0" snapToObjects="1">
      <p:cViewPr>
        <p:scale>
          <a:sx n="125" d="100"/>
          <a:sy n="125" d="100"/>
        </p:scale>
        <p:origin x="344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47539"/>
            <a:ext cx="7772400" cy="2228427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61902"/>
            <a:ext cx="6858000" cy="1545378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05" indent="0" algn="ctr">
              <a:buNone/>
              <a:defRPr sz="1867"/>
            </a:lvl2pPr>
            <a:lvl3pPr marL="853410" indent="0" algn="ctr">
              <a:buNone/>
              <a:defRPr sz="1680"/>
            </a:lvl3pPr>
            <a:lvl4pPr marL="1280114" indent="0" algn="ctr">
              <a:buNone/>
              <a:defRPr sz="1493"/>
            </a:lvl4pPr>
            <a:lvl5pPr marL="1706819" indent="0" algn="ctr">
              <a:buNone/>
              <a:defRPr sz="1493"/>
            </a:lvl5pPr>
            <a:lvl6pPr marL="2133524" indent="0" algn="ctr">
              <a:buNone/>
              <a:defRPr sz="1493"/>
            </a:lvl6pPr>
            <a:lvl7pPr marL="2560229" indent="0" algn="ctr">
              <a:buNone/>
              <a:defRPr sz="1493"/>
            </a:lvl7pPr>
            <a:lvl8pPr marL="2986933" indent="0" algn="ctr">
              <a:buNone/>
              <a:defRPr sz="1493"/>
            </a:lvl8pPr>
            <a:lvl9pPr marL="3413638" indent="0" algn="ctr">
              <a:buNone/>
              <a:defRPr sz="149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53B0-2E73-394A-825A-4EE3BC5A89F3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4BB5-A6AA-6E41-8D48-56E7D7AB8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53B0-2E73-394A-825A-4EE3BC5A89F3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4BB5-A6AA-6E41-8D48-56E7D7AB8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40783"/>
            <a:ext cx="1971675" cy="54243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40783"/>
            <a:ext cx="5800725" cy="54243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53B0-2E73-394A-825A-4EE3BC5A89F3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4BB5-A6AA-6E41-8D48-56E7D7AB8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53B0-2E73-394A-825A-4EE3BC5A89F3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4BB5-A6AA-6E41-8D48-56E7D7AB8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595757"/>
            <a:ext cx="7886700" cy="2662555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83500"/>
            <a:ext cx="7886700" cy="1400175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0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1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1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70681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13352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56022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2986933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413638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53B0-2E73-394A-825A-4EE3BC5A89F3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4BB5-A6AA-6E41-8D48-56E7D7AB8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703917"/>
            <a:ext cx="3886200" cy="40612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703917"/>
            <a:ext cx="3886200" cy="40612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53B0-2E73-394A-825A-4EE3BC5A89F3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4BB5-A6AA-6E41-8D48-56E7D7AB8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0785"/>
            <a:ext cx="7886700" cy="1237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69085"/>
            <a:ext cx="3868340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338070"/>
            <a:ext cx="3868340" cy="34389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569085"/>
            <a:ext cx="3887391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338070"/>
            <a:ext cx="3887391" cy="34389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53B0-2E73-394A-825A-4EE3BC5A89F3}" type="datetimeFigureOut">
              <a:rPr lang="en-US" smtClean="0"/>
              <a:t>3/7/17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4BB5-A6AA-6E41-8D48-56E7D7AB8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53B0-2E73-394A-825A-4EE3BC5A89F3}" type="datetimeFigureOut">
              <a:rPr lang="en-US" smtClean="0"/>
              <a:t>3/7/17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4BB5-A6AA-6E41-8D48-56E7D7AB8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53B0-2E73-394A-825A-4EE3BC5A89F3}" type="datetimeFigureOut">
              <a:rPr lang="en-US" smtClean="0"/>
              <a:t>3/7/17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4BB5-A6AA-6E41-8D48-56E7D7AB8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26720"/>
            <a:ext cx="2949178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21598"/>
            <a:ext cx="4629150" cy="4548717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920240"/>
            <a:ext cx="2949178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53B0-2E73-394A-825A-4EE3BC5A89F3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4BB5-A6AA-6E41-8D48-56E7D7AB8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26720"/>
            <a:ext cx="2949178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21598"/>
            <a:ext cx="4629150" cy="4548717"/>
          </a:xfrm>
        </p:spPr>
        <p:txBody>
          <a:bodyPr anchor="t"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920240"/>
            <a:ext cx="2949178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53B0-2E73-394A-825A-4EE3BC5A89F3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4BB5-A6AA-6E41-8D48-56E7D7AB8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40785"/>
            <a:ext cx="788670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03917"/>
            <a:ext cx="788670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932595"/>
            <a:ext cx="20574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D53B0-2E73-394A-825A-4EE3BC5A89F3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932595"/>
            <a:ext cx="30861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932595"/>
            <a:ext cx="20574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34BB5-A6AA-6E41-8D48-56E7D7AB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3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453" y="5577091"/>
            <a:ext cx="1410791" cy="581270"/>
          </a:xfrm>
          <a:prstGeom prst="rect">
            <a:avLst/>
          </a:prstGeom>
        </p:spPr>
      </p:pic>
      <p:sp>
        <p:nvSpPr>
          <p:cNvPr id="8" name="Freeform 7"/>
          <p:cNvSpPr>
            <a:spLocks noEditPoints="1"/>
          </p:cNvSpPr>
          <p:nvPr/>
        </p:nvSpPr>
        <p:spPr bwMode="auto">
          <a:xfrm>
            <a:off x="4878658" y="0"/>
            <a:ext cx="4014440" cy="6364101"/>
          </a:xfrm>
          <a:custGeom>
            <a:avLst/>
            <a:gdLst>
              <a:gd name="T0" fmla="*/ 0 w 1607516"/>
              <a:gd name="T1" fmla="*/ 526270 h 2985386"/>
              <a:gd name="T2" fmla="*/ 1167363 w 1607516"/>
              <a:gd name="T3" fmla="*/ 0 h 2985386"/>
              <a:gd name="T4" fmla="*/ 1556484 w 1607516"/>
              <a:gd name="T5" fmla="*/ 0 h 2985386"/>
              <a:gd name="T6" fmla="*/ 0 w 1607516"/>
              <a:gd name="T7" fmla="*/ 1648979 h 2985386"/>
              <a:gd name="T8" fmla="*/ 0 w 1607516"/>
              <a:gd name="T9" fmla="*/ 1648979 h 2985386"/>
              <a:gd name="T10" fmla="*/ 0 w 1607516"/>
              <a:gd name="T11" fmla="*/ 1263048 h 2985386"/>
              <a:gd name="T12" fmla="*/ 1607516 w 1607516"/>
              <a:gd name="T13" fmla="*/ 121201 h 2985386"/>
              <a:gd name="T14" fmla="*/ 1368302 w 1607516"/>
              <a:gd name="T15" fmla="*/ 0 h 2985386"/>
              <a:gd name="T16" fmla="*/ 0 w 1607516"/>
              <a:gd name="T17" fmla="*/ 1460797 h 2985386"/>
              <a:gd name="T18" fmla="*/ 0 w 1607516"/>
              <a:gd name="T19" fmla="*/ 1460797 h 2985386"/>
              <a:gd name="T20" fmla="*/ 0 w 1607516"/>
              <a:gd name="T21" fmla="*/ 1821213 h 2985386"/>
              <a:gd name="T22" fmla="*/ 1607516 w 1607516"/>
              <a:gd name="T23" fmla="*/ 494374 h 2985386"/>
              <a:gd name="T24" fmla="*/ 1607516 w 1607516"/>
              <a:gd name="T25" fmla="*/ 695314 h 2985386"/>
              <a:gd name="T26" fmla="*/ 0 w 1607516"/>
              <a:gd name="T27" fmla="*/ 1929656 h 2985386"/>
              <a:gd name="T28" fmla="*/ 0 w 1607516"/>
              <a:gd name="T29" fmla="*/ 1929656 h 2985386"/>
              <a:gd name="T30" fmla="*/ 0 w 1607516"/>
              <a:gd name="T31" fmla="*/ 2009394 h 2985386"/>
              <a:gd name="T32" fmla="*/ 1607516 w 1607516"/>
              <a:gd name="T33" fmla="*/ 590060 h 2985386"/>
              <a:gd name="T34" fmla="*/ 248782 w 1607516"/>
              <a:gd name="T35" fmla="*/ 0 h 2985386"/>
              <a:gd name="T36" fmla="*/ 0 w 1607516"/>
              <a:gd name="T37" fmla="*/ 341278 h 2985386"/>
              <a:gd name="T38" fmla="*/ 0 w 1607516"/>
              <a:gd name="T39" fmla="*/ 341278 h 2985386"/>
              <a:gd name="T40" fmla="*/ 0 w 1607516"/>
              <a:gd name="T41" fmla="*/ 421016 h 2985386"/>
              <a:gd name="T42" fmla="*/ 0 w 1607516"/>
              <a:gd name="T43" fmla="*/ 60600 h 2985386"/>
              <a:gd name="T44" fmla="*/ 153097 w 1607516"/>
              <a:gd name="T45" fmla="*/ 0 h 2985386"/>
              <a:gd name="T46" fmla="*/ 0 w 1607516"/>
              <a:gd name="T47" fmla="*/ 714451 h 2985386"/>
              <a:gd name="T48" fmla="*/ 0 w 1607516"/>
              <a:gd name="T49" fmla="*/ 714451 h 2985386"/>
              <a:gd name="T50" fmla="*/ 0 w 1607516"/>
              <a:gd name="T51" fmla="*/ 606008 h 2985386"/>
              <a:gd name="T52" fmla="*/ 982371 w 1607516"/>
              <a:gd name="T53" fmla="*/ 0 h 2985386"/>
              <a:gd name="T54" fmla="*/ 902633 w 1607516"/>
              <a:gd name="T55" fmla="*/ 0 h 2985386"/>
              <a:gd name="T56" fmla="*/ 0 w 1607516"/>
              <a:gd name="T57" fmla="*/ 1087624 h 2985386"/>
              <a:gd name="T58" fmla="*/ 0 w 1607516"/>
              <a:gd name="T59" fmla="*/ 1087624 h 2985386"/>
              <a:gd name="T60" fmla="*/ 0 w 1607516"/>
              <a:gd name="T61" fmla="*/ 794189 h 2985386"/>
              <a:gd name="T62" fmla="*/ 1607516 w 1607516"/>
              <a:gd name="T63" fmla="*/ 2551612 h 2985386"/>
              <a:gd name="T64" fmla="*/ 1607516 w 1607516"/>
              <a:gd name="T65" fmla="*/ 2191196 h 2985386"/>
              <a:gd name="T66" fmla="*/ 0 w 1607516"/>
              <a:gd name="T67" fmla="*/ 2395325 h 2985386"/>
              <a:gd name="T68" fmla="*/ 0 w 1607516"/>
              <a:gd name="T69" fmla="*/ 2395325 h 2985386"/>
              <a:gd name="T70" fmla="*/ 704883 w 1607516"/>
              <a:gd name="T71" fmla="*/ 2985386 h 2985386"/>
              <a:gd name="T72" fmla="*/ 1607516 w 1607516"/>
              <a:gd name="T73" fmla="*/ 1990257 h 2985386"/>
              <a:gd name="T74" fmla="*/ 1607516 w 1607516"/>
              <a:gd name="T75" fmla="*/ 1910519 h 2985386"/>
              <a:gd name="T76" fmla="*/ 998318 w 1607516"/>
              <a:gd name="T77" fmla="*/ 2985386 h 2985386"/>
              <a:gd name="T78" fmla="*/ 998318 w 1607516"/>
              <a:gd name="T79" fmla="*/ 2985386 h 2985386"/>
              <a:gd name="T80" fmla="*/ 1358734 w 1607516"/>
              <a:gd name="T81" fmla="*/ 2985386 h 2985386"/>
              <a:gd name="T82" fmla="*/ 1607516 w 1607516"/>
              <a:gd name="T83" fmla="*/ 2832289 h 2985386"/>
              <a:gd name="T84" fmla="*/ 1607516 w 1607516"/>
              <a:gd name="T85" fmla="*/ 2471874 h 2985386"/>
              <a:gd name="T86" fmla="*/ 1559673 w 1607516"/>
              <a:gd name="T87" fmla="*/ 2985386 h 2985386"/>
              <a:gd name="T88" fmla="*/ 1559673 w 1607516"/>
              <a:gd name="T89" fmla="*/ 2985386 h 2985386"/>
              <a:gd name="T90" fmla="*/ 1266238 w 1607516"/>
              <a:gd name="T91" fmla="*/ 2985386 h 2985386"/>
              <a:gd name="T92" fmla="*/ 1607516 w 1607516"/>
              <a:gd name="T93" fmla="*/ 2270934 h 2985386"/>
              <a:gd name="T94" fmla="*/ 1607516 w 1607516"/>
              <a:gd name="T95" fmla="*/ 1068487 h 2985386"/>
              <a:gd name="T96" fmla="*/ 0 w 1607516"/>
              <a:gd name="T97" fmla="*/ 2771688 h 2985386"/>
              <a:gd name="T98" fmla="*/ 0 w 1607516"/>
              <a:gd name="T99" fmla="*/ 2771688 h 2985386"/>
              <a:gd name="T100" fmla="*/ 0 w 1607516"/>
              <a:gd name="T101" fmla="*/ 2475063 h 2985386"/>
              <a:gd name="T102" fmla="*/ 1607516 w 1607516"/>
              <a:gd name="T103" fmla="*/ 1243910 h 2985386"/>
              <a:gd name="T104" fmla="*/ 1607516 w 1607516"/>
              <a:gd name="T105" fmla="*/ 975991 h 2985386"/>
              <a:gd name="T106" fmla="*/ 63790 w 1607516"/>
              <a:gd name="T107" fmla="*/ 2985386 h 2985386"/>
              <a:gd name="T108" fmla="*/ 63790 w 1607516"/>
              <a:gd name="T109" fmla="*/ 2985386 h 2985386"/>
              <a:gd name="T110" fmla="*/ 0 w 1607516"/>
              <a:gd name="T111" fmla="*/ 2943922 h 2985386"/>
              <a:gd name="T112" fmla="*/ 1607516 w 1607516"/>
              <a:gd name="T113" fmla="*/ 1617084 h 2985386"/>
              <a:gd name="T114" fmla="*/ 1607516 w 1607516"/>
              <a:gd name="T115" fmla="*/ 1722338 h 2985386"/>
              <a:gd name="T116" fmla="*/ 159476 w 1607516"/>
              <a:gd name="T117" fmla="*/ 2985386 h 2985386"/>
              <a:gd name="T118" fmla="*/ 159476 w 1607516"/>
              <a:gd name="T119" fmla="*/ 2985386 h 2985386"/>
              <a:gd name="T120" fmla="*/ 424206 w 1607516"/>
              <a:gd name="T121" fmla="*/ 2985386 h 2985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607516" h="2985386">
                <a:moveTo>
                  <a:pt x="0" y="513512"/>
                </a:moveTo>
                <a:lnTo>
                  <a:pt x="513512" y="0"/>
                </a:lnTo>
                <a:lnTo>
                  <a:pt x="526270" y="0"/>
                </a:lnTo>
                <a:lnTo>
                  <a:pt x="0" y="526270"/>
                </a:lnTo>
                <a:lnTo>
                  <a:pt x="0" y="513512"/>
                </a:lnTo>
                <a:close/>
                <a:moveTo>
                  <a:pt x="0" y="1183310"/>
                </a:moveTo>
                <a:lnTo>
                  <a:pt x="1183310" y="0"/>
                </a:lnTo>
                <a:lnTo>
                  <a:pt x="1167363" y="0"/>
                </a:lnTo>
                <a:lnTo>
                  <a:pt x="0" y="1167362"/>
                </a:lnTo>
                <a:lnTo>
                  <a:pt x="0" y="1183310"/>
                </a:lnTo>
                <a:close/>
                <a:moveTo>
                  <a:pt x="0" y="1556483"/>
                </a:moveTo>
                <a:lnTo>
                  <a:pt x="1556484" y="0"/>
                </a:lnTo>
                <a:lnTo>
                  <a:pt x="1540536" y="0"/>
                </a:lnTo>
                <a:lnTo>
                  <a:pt x="0" y="1540535"/>
                </a:lnTo>
                <a:lnTo>
                  <a:pt x="0" y="1556483"/>
                </a:lnTo>
                <a:close/>
                <a:moveTo>
                  <a:pt x="0" y="1648979"/>
                </a:moveTo>
                <a:lnTo>
                  <a:pt x="1607516" y="41463"/>
                </a:lnTo>
                <a:lnTo>
                  <a:pt x="1607516" y="28705"/>
                </a:lnTo>
                <a:lnTo>
                  <a:pt x="0" y="1636221"/>
                </a:lnTo>
                <a:lnTo>
                  <a:pt x="0" y="1648979"/>
                </a:lnTo>
                <a:close/>
                <a:moveTo>
                  <a:pt x="0" y="1275806"/>
                </a:moveTo>
                <a:lnTo>
                  <a:pt x="1275806" y="0"/>
                </a:lnTo>
                <a:lnTo>
                  <a:pt x="1263048" y="0"/>
                </a:lnTo>
                <a:lnTo>
                  <a:pt x="0" y="1263048"/>
                </a:lnTo>
                <a:lnTo>
                  <a:pt x="0" y="1275806"/>
                </a:lnTo>
                <a:close/>
                <a:moveTo>
                  <a:pt x="0" y="1741475"/>
                </a:moveTo>
                <a:lnTo>
                  <a:pt x="1607516" y="133959"/>
                </a:lnTo>
                <a:lnTo>
                  <a:pt x="1607516" y="121201"/>
                </a:lnTo>
                <a:lnTo>
                  <a:pt x="0" y="1728717"/>
                </a:lnTo>
                <a:lnTo>
                  <a:pt x="0" y="1741475"/>
                </a:lnTo>
                <a:close/>
                <a:moveTo>
                  <a:pt x="0" y="1368302"/>
                </a:moveTo>
                <a:lnTo>
                  <a:pt x="1368302" y="0"/>
                </a:lnTo>
                <a:lnTo>
                  <a:pt x="1355544" y="0"/>
                </a:lnTo>
                <a:lnTo>
                  <a:pt x="0" y="1355543"/>
                </a:lnTo>
                <a:lnTo>
                  <a:pt x="0" y="1368302"/>
                </a:lnTo>
                <a:close/>
                <a:moveTo>
                  <a:pt x="0" y="1460797"/>
                </a:moveTo>
                <a:lnTo>
                  <a:pt x="1460798" y="0"/>
                </a:lnTo>
                <a:lnTo>
                  <a:pt x="1448040" y="0"/>
                </a:lnTo>
                <a:lnTo>
                  <a:pt x="0" y="1448039"/>
                </a:lnTo>
                <a:lnTo>
                  <a:pt x="0" y="1460797"/>
                </a:lnTo>
                <a:close/>
                <a:moveTo>
                  <a:pt x="0" y="1837160"/>
                </a:moveTo>
                <a:lnTo>
                  <a:pt x="1607516" y="229645"/>
                </a:lnTo>
                <a:lnTo>
                  <a:pt x="1607516" y="213697"/>
                </a:lnTo>
                <a:lnTo>
                  <a:pt x="0" y="1821213"/>
                </a:lnTo>
                <a:lnTo>
                  <a:pt x="0" y="1837160"/>
                </a:lnTo>
                <a:close/>
                <a:moveTo>
                  <a:pt x="0" y="2117838"/>
                </a:moveTo>
                <a:lnTo>
                  <a:pt x="1607516" y="507133"/>
                </a:lnTo>
                <a:lnTo>
                  <a:pt x="1607516" y="494374"/>
                </a:lnTo>
                <a:lnTo>
                  <a:pt x="0" y="2101890"/>
                </a:lnTo>
                <a:lnTo>
                  <a:pt x="0" y="2117838"/>
                </a:lnTo>
                <a:close/>
                <a:moveTo>
                  <a:pt x="0" y="2302829"/>
                </a:moveTo>
                <a:lnTo>
                  <a:pt x="1607516" y="695314"/>
                </a:lnTo>
                <a:lnTo>
                  <a:pt x="1607516" y="682556"/>
                </a:lnTo>
                <a:lnTo>
                  <a:pt x="0" y="2290071"/>
                </a:lnTo>
                <a:lnTo>
                  <a:pt x="0" y="2302829"/>
                </a:lnTo>
                <a:close/>
                <a:moveTo>
                  <a:pt x="0" y="1929656"/>
                </a:moveTo>
                <a:lnTo>
                  <a:pt x="1607516" y="322141"/>
                </a:lnTo>
                <a:lnTo>
                  <a:pt x="1607516" y="309383"/>
                </a:lnTo>
                <a:lnTo>
                  <a:pt x="0" y="1916898"/>
                </a:lnTo>
                <a:lnTo>
                  <a:pt x="0" y="1929656"/>
                </a:lnTo>
                <a:close/>
                <a:moveTo>
                  <a:pt x="0" y="2022152"/>
                </a:moveTo>
                <a:lnTo>
                  <a:pt x="1607516" y="414637"/>
                </a:lnTo>
                <a:lnTo>
                  <a:pt x="1607516" y="401879"/>
                </a:lnTo>
                <a:lnTo>
                  <a:pt x="0" y="2009394"/>
                </a:lnTo>
                <a:lnTo>
                  <a:pt x="0" y="2022152"/>
                </a:lnTo>
                <a:close/>
                <a:moveTo>
                  <a:pt x="0" y="2210334"/>
                </a:moveTo>
                <a:lnTo>
                  <a:pt x="1607516" y="602818"/>
                </a:lnTo>
                <a:lnTo>
                  <a:pt x="1607516" y="590060"/>
                </a:lnTo>
                <a:lnTo>
                  <a:pt x="0" y="2197575"/>
                </a:lnTo>
                <a:lnTo>
                  <a:pt x="0" y="2210334"/>
                </a:lnTo>
                <a:close/>
                <a:moveTo>
                  <a:pt x="0" y="248782"/>
                </a:moveTo>
                <a:lnTo>
                  <a:pt x="248782" y="0"/>
                </a:lnTo>
                <a:lnTo>
                  <a:pt x="232835" y="0"/>
                </a:lnTo>
                <a:lnTo>
                  <a:pt x="0" y="232834"/>
                </a:lnTo>
                <a:lnTo>
                  <a:pt x="0" y="248782"/>
                </a:lnTo>
                <a:close/>
                <a:moveTo>
                  <a:pt x="0" y="341278"/>
                </a:moveTo>
                <a:lnTo>
                  <a:pt x="341278" y="0"/>
                </a:lnTo>
                <a:lnTo>
                  <a:pt x="328520" y="0"/>
                </a:lnTo>
                <a:lnTo>
                  <a:pt x="0" y="328520"/>
                </a:lnTo>
                <a:lnTo>
                  <a:pt x="0" y="341278"/>
                </a:lnTo>
                <a:close/>
                <a:moveTo>
                  <a:pt x="0" y="433774"/>
                </a:moveTo>
                <a:lnTo>
                  <a:pt x="433774" y="0"/>
                </a:lnTo>
                <a:lnTo>
                  <a:pt x="421016" y="0"/>
                </a:lnTo>
                <a:lnTo>
                  <a:pt x="0" y="421016"/>
                </a:lnTo>
                <a:lnTo>
                  <a:pt x="0" y="433774"/>
                </a:lnTo>
                <a:close/>
                <a:moveTo>
                  <a:pt x="47843" y="0"/>
                </a:moveTo>
                <a:lnTo>
                  <a:pt x="0" y="47842"/>
                </a:lnTo>
                <a:lnTo>
                  <a:pt x="0" y="60600"/>
                </a:lnTo>
                <a:lnTo>
                  <a:pt x="60601" y="0"/>
                </a:lnTo>
                <a:lnTo>
                  <a:pt x="47843" y="0"/>
                </a:lnTo>
                <a:close/>
                <a:moveTo>
                  <a:pt x="0" y="153096"/>
                </a:moveTo>
                <a:lnTo>
                  <a:pt x="153097" y="0"/>
                </a:lnTo>
                <a:lnTo>
                  <a:pt x="140339" y="0"/>
                </a:lnTo>
                <a:lnTo>
                  <a:pt x="0" y="140338"/>
                </a:lnTo>
                <a:lnTo>
                  <a:pt x="0" y="153096"/>
                </a:lnTo>
                <a:close/>
                <a:moveTo>
                  <a:pt x="0" y="714451"/>
                </a:moveTo>
                <a:lnTo>
                  <a:pt x="714452" y="0"/>
                </a:lnTo>
                <a:lnTo>
                  <a:pt x="701693" y="0"/>
                </a:lnTo>
                <a:lnTo>
                  <a:pt x="0" y="701693"/>
                </a:lnTo>
                <a:lnTo>
                  <a:pt x="0" y="714451"/>
                </a:lnTo>
                <a:close/>
                <a:moveTo>
                  <a:pt x="0" y="621955"/>
                </a:moveTo>
                <a:lnTo>
                  <a:pt x="621956" y="0"/>
                </a:lnTo>
                <a:lnTo>
                  <a:pt x="606008" y="0"/>
                </a:lnTo>
                <a:lnTo>
                  <a:pt x="0" y="606008"/>
                </a:lnTo>
                <a:lnTo>
                  <a:pt x="0" y="621955"/>
                </a:lnTo>
                <a:close/>
                <a:moveTo>
                  <a:pt x="0" y="995128"/>
                </a:moveTo>
                <a:lnTo>
                  <a:pt x="995129" y="0"/>
                </a:lnTo>
                <a:lnTo>
                  <a:pt x="982371" y="0"/>
                </a:lnTo>
                <a:lnTo>
                  <a:pt x="0" y="982370"/>
                </a:lnTo>
                <a:lnTo>
                  <a:pt x="0" y="995128"/>
                </a:lnTo>
                <a:close/>
                <a:moveTo>
                  <a:pt x="0" y="902632"/>
                </a:moveTo>
                <a:lnTo>
                  <a:pt x="902633" y="0"/>
                </a:lnTo>
                <a:lnTo>
                  <a:pt x="886685" y="0"/>
                </a:lnTo>
                <a:lnTo>
                  <a:pt x="0" y="886685"/>
                </a:lnTo>
                <a:lnTo>
                  <a:pt x="0" y="902632"/>
                </a:lnTo>
                <a:close/>
                <a:moveTo>
                  <a:pt x="0" y="1087624"/>
                </a:moveTo>
                <a:lnTo>
                  <a:pt x="1087625" y="0"/>
                </a:lnTo>
                <a:lnTo>
                  <a:pt x="1074867" y="0"/>
                </a:lnTo>
                <a:lnTo>
                  <a:pt x="0" y="1074866"/>
                </a:lnTo>
                <a:lnTo>
                  <a:pt x="0" y="1087624"/>
                </a:lnTo>
                <a:close/>
                <a:moveTo>
                  <a:pt x="0" y="806947"/>
                </a:moveTo>
                <a:lnTo>
                  <a:pt x="806948" y="0"/>
                </a:lnTo>
                <a:lnTo>
                  <a:pt x="794189" y="0"/>
                </a:lnTo>
                <a:lnTo>
                  <a:pt x="0" y="794189"/>
                </a:lnTo>
                <a:lnTo>
                  <a:pt x="0" y="806947"/>
                </a:lnTo>
                <a:close/>
                <a:moveTo>
                  <a:pt x="1186500" y="2985386"/>
                </a:moveTo>
                <a:lnTo>
                  <a:pt x="1607516" y="2564370"/>
                </a:lnTo>
                <a:lnTo>
                  <a:pt x="1607516" y="2551612"/>
                </a:lnTo>
                <a:lnTo>
                  <a:pt x="1173742" y="2985386"/>
                </a:lnTo>
                <a:lnTo>
                  <a:pt x="1186500" y="2985386"/>
                </a:lnTo>
                <a:close/>
                <a:moveTo>
                  <a:pt x="813327" y="2985386"/>
                </a:moveTo>
                <a:lnTo>
                  <a:pt x="1607516" y="2191196"/>
                </a:lnTo>
                <a:lnTo>
                  <a:pt x="1607516" y="2178438"/>
                </a:lnTo>
                <a:lnTo>
                  <a:pt x="800568" y="2985386"/>
                </a:lnTo>
                <a:lnTo>
                  <a:pt x="813327" y="2985386"/>
                </a:lnTo>
                <a:close/>
                <a:moveTo>
                  <a:pt x="0" y="2395325"/>
                </a:moveTo>
                <a:lnTo>
                  <a:pt x="1607516" y="787810"/>
                </a:lnTo>
                <a:lnTo>
                  <a:pt x="1607516" y="775052"/>
                </a:lnTo>
                <a:lnTo>
                  <a:pt x="0" y="2382567"/>
                </a:lnTo>
                <a:lnTo>
                  <a:pt x="0" y="2395325"/>
                </a:lnTo>
                <a:close/>
                <a:moveTo>
                  <a:pt x="720831" y="2985386"/>
                </a:moveTo>
                <a:lnTo>
                  <a:pt x="1607516" y="2098700"/>
                </a:lnTo>
                <a:lnTo>
                  <a:pt x="1607516" y="2082753"/>
                </a:lnTo>
                <a:lnTo>
                  <a:pt x="704883" y="2985386"/>
                </a:lnTo>
                <a:lnTo>
                  <a:pt x="720831" y="2985386"/>
                </a:lnTo>
                <a:close/>
                <a:moveTo>
                  <a:pt x="625145" y="2985386"/>
                </a:moveTo>
                <a:lnTo>
                  <a:pt x="1607516" y="2003015"/>
                </a:lnTo>
                <a:lnTo>
                  <a:pt x="1607516" y="1990257"/>
                </a:lnTo>
                <a:lnTo>
                  <a:pt x="612387" y="2985386"/>
                </a:lnTo>
                <a:lnTo>
                  <a:pt x="625145" y="2985386"/>
                </a:lnTo>
                <a:close/>
                <a:moveTo>
                  <a:pt x="532649" y="2985386"/>
                </a:moveTo>
                <a:lnTo>
                  <a:pt x="1607516" y="1910519"/>
                </a:lnTo>
                <a:lnTo>
                  <a:pt x="1607516" y="1897761"/>
                </a:lnTo>
                <a:lnTo>
                  <a:pt x="519891" y="2985386"/>
                </a:lnTo>
                <a:lnTo>
                  <a:pt x="532649" y="2985386"/>
                </a:lnTo>
                <a:close/>
                <a:moveTo>
                  <a:pt x="998318" y="2985386"/>
                </a:moveTo>
                <a:lnTo>
                  <a:pt x="1607516" y="2376188"/>
                </a:lnTo>
                <a:lnTo>
                  <a:pt x="1607516" y="2363430"/>
                </a:lnTo>
                <a:lnTo>
                  <a:pt x="985560" y="2985386"/>
                </a:lnTo>
                <a:lnTo>
                  <a:pt x="998318" y="2985386"/>
                </a:lnTo>
                <a:close/>
                <a:moveTo>
                  <a:pt x="1374681" y="2985386"/>
                </a:moveTo>
                <a:lnTo>
                  <a:pt x="1607516" y="2752551"/>
                </a:lnTo>
                <a:lnTo>
                  <a:pt x="1607516" y="2736604"/>
                </a:lnTo>
                <a:lnTo>
                  <a:pt x="1358734" y="2985386"/>
                </a:lnTo>
                <a:lnTo>
                  <a:pt x="1374681" y="2985386"/>
                </a:lnTo>
                <a:close/>
                <a:moveTo>
                  <a:pt x="1467177" y="2985386"/>
                </a:moveTo>
                <a:lnTo>
                  <a:pt x="1607516" y="2845047"/>
                </a:lnTo>
                <a:lnTo>
                  <a:pt x="1607516" y="2832289"/>
                </a:lnTo>
                <a:lnTo>
                  <a:pt x="1454419" y="2985386"/>
                </a:lnTo>
                <a:lnTo>
                  <a:pt x="1467177" y="2985386"/>
                </a:lnTo>
                <a:close/>
                <a:moveTo>
                  <a:pt x="1094004" y="2985386"/>
                </a:moveTo>
                <a:lnTo>
                  <a:pt x="1607516" y="2471874"/>
                </a:lnTo>
                <a:lnTo>
                  <a:pt x="1607516" y="2455926"/>
                </a:lnTo>
                <a:lnTo>
                  <a:pt x="1078056" y="2985386"/>
                </a:lnTo>
                <a:lnTo>
                  <a:pt x="1094004" y="2985386"/>
                </a:lnTo>
                <a:close/>
                <a:moveTo>
                  <a:pt x="1559673" y="2985386"/>
                </a:moveTo>
                <a:lnTo>
                  <a:pt x="1607516" y="2937543"/>
                </a:lnTo>
                <a:lnTo>
                  <a:pt x="1607516" y="2924785"/>
                </a:lnTo>
                <a:lnTo>
                  <a:pt x="1546915" y="2985386"/>
                </a:lnTo>
                <a:lnTo>
                  <a:pt x="1559673" y="2985386"/>
                </a:lnTo>
                <a:close/>
                <a:moveTo>
                  <a:pt x="1278996" y="2985386"/>
                </a:moveTo>
                <a:lnTo>
                  <a:pt x="1607516" y="2656866"/>
                </a:lnTo>
                <a:lnTo>
                  <a:pt x="1607516" y="2644108"/>
                </a:lnTo>
                <a:lnTo>
                  <a:pt x="1266238" y="2985386"/>
                </a:lnTo>
                <a:lnTo>
                  <a:pt x="1278996" y="2985386"/>
                </a:lnTo>
                <a:close/>
                <a:moveTo>
                  <a:pt x="905822" y="2985386"/>
                </a:moveTo>
                <a:lnTo>
                  <a:pt x="1607516" y="2283692"/>
                </a:lnTo>
                <a:lnTo>
                  <a:pt x="1607516" y="2270934"/>
                </a:lnTo>
                <a:lnTo>
                  <a:pt x="893064" y="2985386"/>
                </a:lnTo>
                <a:lnTo>
                  <a:pt x="905822" y="2985386"/>
                </a:lnTo>
                <a:close/>
                <a:moveTo>
                  <a:pt x="0" y="2676003"/>
                </a:moveTo>
                <a:lnTo>
                  <a:pt x="1607516" y="1068487"/>
                </a:lnTo>
                <a:lnTo>
                  <a:pt x="1607516" y="1055729"/>
                </a:lnTo>
                <a:lnTo>
                  <a:pt x="0" y="2663245"/>
                </a:lnTo>
                <a:lnTo>
                  <a:pt x="0" y="2676003"/>
                </a:lnTo>
                <a:close/>
                <a:moveTo>
                  <a:pt x="0" y="2771688"/>
                </a:moveTo>
                <a:lnTo>
                  <a:pt x="1607516" y="1164173"/>
                </a:lnTo>
                <a:lnTo>
                  <a:pt x="1607516" y="1148225"/>
                </a:lnTo>
                <a:lnTo>
                  <a:pt x="0" y="2755741"/>
                </a:lnTo>
                <a:lnTo>
                  <a:pt x="0" y="2771688"/>
                </a:lnTo>
                <a:close/>
                <a:moveTo>
                  <a:pt x="0" y="2491011"/>
                </a:moveTo>
                <a:lnTo>
                  <a:pt x="1607516" y="883495"/>
                </a:lnTo>
                <a:lnTo>
                  <a:pt x="1607516" y="867548"/>
                </a:lnTo>
                <a:lnTo>
                  <a:pt x="0" y="2475063"/>
                </a:lnTo>
                <a:lnTo>
                  <a:pt x="0" y="2491011"/>
                </a:lnTo>
                <a:close/>
                <a:moveTo>
                  <a:pt x="0" y="2864184"/>
                </a:moveTo>
                <a:lnTo>
                  <a:pt x="1607516" y="1256668"/>
                </a:lnTo>
                <a:lnTo>
                  <a:pt x="1607516" y="1243910"/>
                </a:lnTo>
                <a:lnTo>
                  <a:pt x="0" y="2851426"/>
                </a:lnTo>
                <a:lnTo>
                  <a:pt x="0" y="2864184"/>
                </a:lnTo>
                <a:close/>
                <a:moveTo>
                  <a:pt x="0" y="2583507"/>
                </a:moveTo>
                <a:lnTo>
                  <a:pt x="1607516" y="975991"/>
                </a:lnTo>
                <a:lnTo>
                  <a:pt x="1607516" y="963233"/>
                </a:lnTo>
                <a:lnTo>
                  <a:pt x="0" y="2570749"/>
                </a:lnTo>
                <a:lnTo>
                  <a:pt x="0" y="2583507"/>
                </a:lnTo>
                <a:close/>
                <a:moveTo>
                  <a:pt x="63790" y="2985386"/>
                </a:moveTo>
                <a:lnTo>
                  <a:pt x="1607516" y="1441660"/>
                </a:lnTo>
                <a:lnTo>
                  <a:pt x="1607516" y="1428902"/>
                </a:lnTo>
                <a:lnTo>
                  <a:pt x="51032" y="2985386"/>
                </a:lnTo>
                <a:lnTo>
                  <a:pt x="63790" y="2985386"/>
                </a:lnTo>
                <a:close/>
                <a:moveTo>
                  <a:pt x="0" y="2956680"/>
                </a:moveTo>
                <a:lnTo>
                  <a:pt x="1607516" y="1349164"/>
                </a:lnTo>
                <a:lnTo>
                  <a:pt x="1607516" y="1336406"/>
                </a:lnTo>
                <a:lnTo>
                  <a:pt x="0" y="2943922"/>
                </a:lnTo>
                <a:lnTo>
                  <a:pt x="0" y="2956680"/>
                </a:lnTo>
                <a:close/>
                <a:moveTo>
                  <a:pt x="251972" y="2985386"/>
                </a:moveTo>
                <a:lnTo>
                  <a:pt x="1607516" y="1629842"/>
                </a:lnTo>
                <a:lnTo>
                  <a:pt x="1607516" y="1617084"/>
                </a:lnTo>
                <a:lnTo>
                  <a:pt x="239214" y="2985386"/>
                </a:lnTo>
                <a:lnTo>
                  <a:pt x="251972" y="2985386"/>
                </a:lnTo>
                <a:close/>
                <a:moveTo>
                  <a:pt x="344468" y="2985386"/>
                </a:moveTo>
                <a:lnTo>
                  <a:pt x="1607516" y="1722338"/>
                </a:lnTo>
                <a:lnTo>
                  <a:pt x="1607516" y="1709580"/>
                </a:lnTo>
                <a:lnTo>
                  <a:pt x="331710" y="2985386"/>
                </a:lnTo>
                <a:lnTo>
                  <a:pt x="344468" y="2985386"/>
                </a:lnTo>
                <a:close/>
                <a:moveTo>
                  <a:pt x="159476" y="2985386"/>
                </a:moveTo>
                <a:lnTo>
                  <a:pt x="1607516" y="1537346"/>
                </a:lnTo>
                <a:lnTo>
                  <a:pt x="1607516" y="1524588"/>
                </a:lnTo>
                <a:lnTo>
                  <a:pt x="146718" y="2985386"/>
                </a:lnTo>
                <a:lnTo>
                  <a:pt x="159476" y="2985386"/>
                </a:lnTo>
                <a:close/>
                <a:moveTo>
                  <a:pt x="440153" y="2985386"/>
                </a:moveTo>
                <a:lnTo>
                  <a:pt x="1607516" y="1818023"/>
                </a:lnTo>
                <a:lnTo>
                  <a:pt x="1607516" y="1802076"/>
                </a:lnTo>
                <a:lnTo>
                  <a:pt x="424206" y="2985386"/>
                </a:lnTo>
                <a:lnTo>
                  <a:pt x="440153" y="2985386"/>
                </a:lnTo>
                <a:close/>
              </a:path>
            </a:pathLst>
          </a:custGeom>
          <a:solidFill>
            <a:srgbClr val="D4D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858000" y="4005972"/>
            <a:ext cx="2286000" cy="2394828"/>
          </a:xfrm>
          <a:custGeom>
            <a:avLst/>
            <a:gdLst>
              <a:gd name="T0" fmla="*/ 920344 w 920344"/>
              <a:gd name="T1" fmla="*/ 0 h 955496"/>
              <a:gd name="T2" fmla="*/ 0 w 920344"/>
              <a:gd name="T3" fmla="*/ 476150 h 955496"/>
              <a:gd name="T4" fmla="*/ 920344 w 920344"/>
              <a:gd name="T5" fmla="*/ 955496 h 955496"/>
              <a:gd name="T6" fmla="*/ 920344 w 920344"/>
              <a:gd name="T7" fmla="*/ 0 h 955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20344" h="955496">
                <a:moveTo>
                  <a:pt x="920344" y="0"/>
                </a:moveTo>
                <a:lnTo>
                  <a:pt x="0" y="476150"/>
                </a:lnTo>
                <a:lnTo>
                  <a:pt x="920344" y="955496"/>
                </a:lnTo>
                <a:lnTo>
                  <a:pt x="920344" y="0"/>
                </a:lnTo>
                <a:close/>
              </a:path>
            </a:pathLst>
          </a:custGeom>
          <a:solidFill>
            <a:srgbClr val="BC1E42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4583502" y="5193224"/>
            <a:ext cx="4572000" cy="1207575"/>
          </a:xfrm>
          <a:custGeom>
            <a:avLst/>
            <a:gdLst>
              <a:gd name="T0" fmla="*/ 1840689 w 1840689"/>
              <a:gd name="T1" fmla="*/ 945909 h 945909"/>
              <a:gd name="T2" fmla="*/ 1840689 w 1840689"/>
              <a:gd name="T3" fmla="*/ 479346 h 945909"/>
              <a:gd name="T4" fmla="*/ 920345 w 1840689"/>
              <a:gd name="T5" fmla="*/ 0 h 945909"/>
              <a:gd name="T6" fmla="*/ 0 w 1840689"/>
              <a:gd name="T7" fmla="*/ 479346 h 945909"/>
              <a:gd name="T8" fmla="*/ 0 w 1840689"/>
              <a:gd name="T9" fmla="*/ 945909 h 945909"/>
              <a:gd name="T10" fmla="*/ 1840689 w 1840689"/>
              <a:gd name="T11" fmla="*/ 945909 h 945909"/>
              <a:gd name="connsiteX0" fmla="*/ 1840689 w 1840689"/>
              <a:gd name="connsiteY0" fmla="*/ 945909 h 945909"/>
              <a:gd name="connsiteX1" fmla="*/ 1840689 w 1840689"/>
              <a:gd name="connsiteY1" fmla="*/ 479346 h 945909"/>
              <a:gd name="connsiteX2" fmla="*/ 920345 w 1840689"/>
              <a:gd name="connsiteY2" fmla="*/ 0 h 945909"/>
              <a:gd name="connsiteX3" fmla="*/ 0 w 1840689"/>
              <a:gd name="connsiteY3" fmla="*/ 479346 h 945909"/>
              <a:gd name="connsiteX4" fmla="*/ 1840689 w 1840689"/>
              <a:gd name="connsiteY4" fmla="*/ 945909 h 945909"/>
              <a:gd name="connsiteX0" fmla="*/ 0 w 1840689"/>
              <a:gd name="connsiteY0" fmla="*/ 479346 h 479346"/>
              <a:gd name="connsiteX1" fmla="*/ 1840689 w 1840689"/>
              <a:gd name="connsiteY1" fmla="*/ 479346 h 479346"/>
              <a:gd name="connsiteX2" fmla="*/ 920345 w 1840689"/>
              <a:gd name="connsiteY2" fmla="*/ 0 h 479346"/>
              <a:gd name="connsiteX3" fmla="*/ 0 w 1840689"/>
              <a:gd name="connsiteY3" fmla="*/ 479346 h 47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0689" h="479346">
                <a:moveTo>
                  <a:pt x="0" y="479346"/>
                </a:moveTo>
                <a:lnTo>
                  <a:pt x="1840689" y="479346"/>
                </a:lnTo>
                <a:lnTo>
                  <a:pt x="920345" y="0"/>
                </a:lnTo>
                <a:lnTo>
                  <a:pt x="0" y="479346"/>
                </a:lnTo>
                <a:close/>
              </a:path>
            </a:pathLst>
          </a:custGeom>
          <a:solidFill>
            <a:srgbClr val="6A6B68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4566249" y="1184538"/>
            <a:ext cx="4578301" cy="4014438"/>
          </a:xfrm>
          <a:custGeom>
            <a:avLst/>
            <a:gdLst>
              <a:gd name="T0" fmla="*/ 0 w 1840689"/>
              <a:gd name="T1" fmla="*/ 479346 h 1607405"/>
              <a:gd name="T2" fmla="*/ 0 w 1840689"/>
              <a:gd name="T3" fmla="*/ 1131255 h 1607405"/>
              <a:gd name="T4" fmla="*/ 920345 w 1840689"/>
              <a:gd name="T5" fmla="*/ 1607405 h 1607405"/>
              <a:gd name="T6" fmla="*/ 1840689 w 1840689"/>
              <a:gd name="T7" fmla="*/ 1131255 h 1607405"/>
              <a:gd name="T8" fmla="*/ 1840689 w 1840689"/>
              <a:gd name="T9" fmla="*/ 479346 h 1607405"/>
              <a:gd name="T10" fmla="*/ 920345 w 1840689"/>
              <a:gd name="T11" fmla="*/ 0 h 1607405"/>
              <a:gd name="T12" fmla="*/ 0 w 1840689"/>
              <a:gd name="T13" fmla="*/ 479346 h 1607405"/>
              <a:gd name="connsiteX0" fmla="*/ 0 w 1840689"/>
              <a:gd name="connsiteY0" fmla="*/ 470135 h 1607405"/>
              <a:gd name="connsiteX1" fmla="*/ 0 w 1840689"/>
              <a:gd name="connsiteY1" fmla="*/ 1131255 h 1607405"/>
              <a:gd name="connsiteX2" fmla="*/ 920345 w 1840689"/>
              <a:gd name="connsiteY2" fmla="*/ 1607405 h 1607405"/>
              <a:gd name="connsiteX3" fmla="*/ 1840689 w 1840689"/>
              <a:gd name="connsiteY3" fmla="*/ 1131255 h 1607405"/>
              <a:gd name="connsiteX4" fmla="*/ 1840689 w 1840689"/>
              <a:gd name="connsiteY4" fmla="*/ 479346 h 1607405"/>
              <a:gd name="connsiteX5" fmla="*/ 920345 w 1840689"/>
              <a:gd name="connsiteY5" fmla="*/ 0 h 1607405"/>
              <a:gd name="connsiteX6" fmla="*/ 0 w 1840689"/>
              <a:gd name="connsiteY6" fmla="*/ 470135 h 1607405"/>
              <a:gd name="connsiteX0" fmla="*/ 0 w 1843004"/>
              <a:gd name="connsiteY0" fmla="*/ 470135 h 1607405"/>
              <a:gd name="connsiteX1" fmla="*/ 0 w 1843004"/>
              <a:gd name="connsiteY1" fmla="*/ 1131255 h 1607405"/>
              <a:gd name="connsiteX2" fmla="*/ 920345 w 1843004"/>
              <a:gd name="connsiteY2" fmla="*/ 1607405 h 1607405"/>
              <a:gd name="connsiteX3" fmla="*/ 1840689 w 1843004"/>
              <a:gd name="connsiteY3" fmla="*/ 1131255 h 1607405"/>
              <a:gd name="connsiteX4" fmla="*/ 1843004 w 1843004"/>
              <a:gd name="connsiteY4" fmla="*/ 479346 h 1607405"/>
              <a:gd name="connsiteX5" fmla="*/ 920345 w 1843004"/>
              <a:gd name="connsiteY5" fmla="*/ 0 h 1607405"/>
              <a:gd name="connsiteX6" fmla="*/ 0 w 1843004"/>
              <a:gd name="connsiteY6" fmla="*/ 470135 h 1607405"/>
              <a:gd name="connsiteX0" fmla="*/ 0 w 1843226"/>
              <a:gd name="connsiteY0" fmla="*/ 470135 h 1607405"/>
              <a:gd name="connsiteX1" fmla="*/ 0 w 1843226"/>
              <a:gd name="connsiteY1" fmla="*/ 1131255 h 1607405"/>
              <a:gd name="connsiteX2" fmla="*/ 920345 w 1843226"/>
              <a:gd name="connsiteY2" fmla="*/ 1607405 h 1607405"/>
              <a:gd name="connsiteX3" fmla="*/ 1843004 w 1843226"/>
              <a:gd name="connsiteY3" fmla="*/ 1131255 h 1607405"/>
              <a:gd name="connsiteX4" fmla="*/ 1843004 w 1843226"/>
              <a:gd name="connsiteY4" fmla="*/ 479346 h 1607405"/>
              <a:gd name="connsiteX5" fmla="*/ 920345 w 1843226"/>
              <a:gd name="connsiteY5" fmla="*/ 0 h 1607405"/>
              <a:gd name="connsiteX6" fmla="*/ 0 w 1843226"/>
              <a:gd name="connsiteY6" fmla="*/ 470135 h 1607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3226" h="1607405">
                <a:moveTo>
                  <a:pt x="0" y="470135"/>
                </a:moveTo>
                <a:lnTo>
                  <a:pt x="0" y="1131255"/>
                </a:lnTo>
                <a:lnTo>
                  <a:pt x="920345" y="1607405"/>
                </a:lnTo>
                <a:lnTo>
                  <a:pt x="1843004" y="1131255"/>
                </a:lnTo>
                <a:cubicBezTo>
                  <a:pt x="1843776" y="913952"/>
                  <a:pt x="1842232" y="696649"/>
                  <a:pt x="1843004" y="479346"/>
                </a:cubicBezTo>
                <a:lnTo>
                  <a:pt x="920345" y="0"/>
                </a:lnTo>
                <a:lnTo>
                  <a:pt x="0" y="4701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572000" y="-3595"/>
            <a:ext cx="2303253" cy="2369635"/>
          </a:xfrm>
          <a:custGeom>
            <a:avLst/>
            <a:gdLst>
              <a:gd name="T0" fmla="*/ 0 w 920345"/>
              <a:gd name="T1" fmla="*/ 955496 h 955496"/>
              <a:gd name="T2" fmla="*/ 920345 w 920345"/>
              <a:gd name="T3" fmla="*/ 476150 h 955496"/>
              <a:gd name="T4" fmla="*/ 0 w 920345"/>
              <a:gd name="T5" fmla="*/ 0 h 955496"/>
              <a:gd name="T6" fmla="*/ 0 w 920345"/>
              <a:gd name="T7" fmla="*/ 955496 h 955496"/>
              <a:gd name="connsiteX0" fmla="*/ 0 w 918030"/>
              <a:gd name="connsiteY0" fmla="*/ 955496 h 955496"/>
              <a:gd name="connsiteX1" fmla="*/ 918030 w 918030"/>
              <a:gd name="connsiteY1" fmla="*/ 687172 h 955496"/>
              <a:gd name="connsiteX2" fmla="*/ 0 w 918030"/>
              <a:gd name="connsiteY2" fmla="*/ 0 h 955496"/>
              <a:gd name="connsiteX3" fmla="*/ 0 w 918030"/>
              <a:gd name="connsiteY3" fmla="*/ 955496 h 955496"/>
              <a:gd name="connsiteX0" fmla="*/ 0 w 915715"/>
              <a:gd name="connsiteY0" fmla="*/ 955496 h 955496"/>
              <a:gd name="connsiteX1" fmla="*/ 915715 w 915715"/>
              <a:gd name="connsiteY1" fmla="*/ 478469 h 955496"/>
              <a:gd name="connsiteX2" fmla="*/ 0 w 915715"/>
              <a:gd name="connsiteY2" fmla="*/ 0 h 955496"/>
              <a:gd name="connsiteX3" fmla="*/ 0 w 915715"/>
              <a:gd name="connsiteY3" fmla="*/ 955496 h 955496"/>
              <a:gd name="connsiteX0" fmla="*/ 0 w 927291"/>
              <a:gd name="connsiteY0" fmla="*/ 955496 h 955496"/>
              <a:gd name="connsiteX1" fmla="*/ 927291 w 927291"/>
              <a:gd name="connsiteY1" fmla="*/ 480788 h 955496"/>
              <a:gd name="connsiteX2" fmla="*/ 0 w 927291"/>
              <a:gd name="connsiteY2" fmla="*/ 0 h 955496"/>
              <a:gd name="connsiteX3" fmla="*/ 0 w 927291"/>
              <a:gd name="connsiteY3" fmla="*/ 955496 h 955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7291" h="955496">
                <a:moveTo>
                  <a:pt x="0" y="955496"/>
                </a:moveTo>
                <a:lnTo>
                  <a:pt x="927291" y="480788"/>
                </a:lnTo>
                <a:lnTo>
                  <a:pt x="0" y="0"/>
                </a:lnTo>
                <a:lnTo>
                  <a:pt x="0" y="955496"/>
                </a:lnTo>
                <a:close/>
              </a:path>
            </a:pathLst>
          </a:custGeom>
          <a:solidFill>
            <a:srgbClr val="BC1E42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4572000" y="2676"/>
            <a:ext cx="4572000" cy="1192487"/>
          </a:xfrm>
          <a:custGeom>
            <a:avLst/>
            <a:gdLst>
              <a:gd name="T0" fmla="*/ 0 w 1840689"/>
              <a:gd name="T1" fmla="*/ 0 h 667888"/>
              <a:gd name="T2" fmla="*/ 0 w 1840689"/>
              <a:gd name="T3" fmla="*/ 191738 h 667888"/>
              <a:gd name="T4" fmla="*/ 920345 w 1840689"/>
              <a:gd name="T5" fmla="*/ 667888 h 667888"/>
              <a:gd name="T6" fmla="*/ 1840689 w 1840689"/>
              <a:gd name="T7" fmla="*/ 191738 h 667888"/>
              <a:gd name="T8" fmla="*/ 1840689 w 1840689"/>
              <a:gd name="T9" fmla="*/ 0 h 667888"/>
              <a:gd name="T10" fmla="*/ 0 w 1840689"/>
              <a:gd name="T11" fmla="*/ 0 h 667888"/>
              <a:gd name="connsiteX0" fmla="*/ 1840689 w 1840689"/>
              <a:gd name="connsiteY0" fmla="*/ 0 h 667888"/>
              <a:gd name="connsiteX1" fmla="*/ 0 w 1840689"/>
              <a:gd name="connsiteY1" fmla="*/ 191738 h 667888"/>
              <a:gd name="connsiteX2" fmla="*/ 920345 w 1840689"/>
              <a:gd name="connsiteY2" fmla="*/ 667888 h 667888"/>
              <a:gd name="connsiteX3" fmla="*/ 1840689 w 1840689"/>
              <a:gd name="connsiteY3" fmla="*/ 191738 h 667888"/>
              <a:gd name="connsiteX4" fmla="*/ 1840689 w 1840689"/>
              <a:gd name="connsiteY4" fmla="*/ 0 h 667888"/>
              <a:gd name="connsiteX0" fmla="*/ 1840689 w 1840689"/>
              <a:gd name="connsiteY0" fmla="*/ 0 h 476150"/>
              <a:gd name="connsiteX1" fmla="*/ 0 w 1840689"/>
              <a:gd name="connsiteY1" fmla="*/ 0 h 476150"/>
              <a:gd name="connsiteX2" fmla="*/ 920345 w 1840689"/>
              <a:gd name="connsiteY2" fmla="*/ 476150 h 476150"/>
              <a:gd name="connsiteX3" fmla="*/ 1840689 w 1840689"/>
              <a:gd name="connsiteY3" fmla="*/ 0 h 47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0689" h="476150">
                <a:moveTo>
                  <a:pt x="1840689" y="0"/>
                </a:moveTo>
                <a:lnTo>
                  <a:pt x="0" y="0"/>
                </a:lnTo>
                <a:lnTo>
                  <a:pt x="920345" y="476150"/>
                </a:lnTo>
                <a:lnTo>
                  <a:pt x="1840689" y="0"/>
                </a:lnTo>
                <a:close/>
              </a:path>
            </a:pathLst>
          </a:custGeom>
          <a:solidFill>
            <a:srgbClr val="6A6B68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58" name="TextBox 257"/>
          <p:cNvSpPr txBox="1"/>
          <p:nvPr/>
        </p:nvSpPr>
        <p:spPr>
          <a:xfrm>
            <a:off x="4555297" y="2212914"/>
            <a:ext cx="4588703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200" b="1" i="1" dirty="0" smtClean="0">
                <a:solidFill>
                  <a:srgbClr val="BC1E42"/>
                </a:solidFill>
                <a:latin typeface="Arial" charset="0"/>
                <a:ea typeface="Arial" charset="0"/>
                <a:cs typeface="Arial" charset="0"/>
              </a:rPr>
              <a:t>You’re </a:t>
            </a:r>
          </a:p>
          <a:p>
            <a:pPr algn="ctr">
              <a:lnSpc>
                <a:spcPts val="7500"/>
              </a:lnSpc>
            </a:pPr>
            <a:r>
              <a:rPr lang="en-US" sz="7200" b="1" i="1" dirty="0" smtClean="0">
                <a:solidFill>
                  <a:srgbClr val="BC1E42"/>
                </a:solidFill>
                <a:latin typeface="Arial" charset="0"/>
                <a:ea typeface="Arial" charset="0"/>
                <a:cs typeface="Arial" charset="0"/>
              </a:rPr>
              <a:t>Invited</a:t>
            </a:r>
            <a:endParaRPr lang="en-US" sz="7200" b="1" i="1" dirty="0">
              <a:solidFill>
                <a:srgbClr val="BC1E4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2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EditPoints="1"/>
          </p:cNvSpPr>
          <p:nvPr/>
        </p:nvSpPr>
        <p:spPr bwMode="auto">
          <a:xfrm>
            <a:off x="4572000" y="0"/>
            <a:ext cx="4572000" cy="6400800"/>
          </a:xfrm>
          <a:custGeom>
            <a:avLst/>
            <a:gdLst>
              <a:gd name="T0" fmla="*/ 0 w 1607516"/>
              <a:gd name="T1" fmla="*/ 526270 h 2985386"/>
              <a:gd name="T2" fmla="*/ 1167363 w 1607516"/>
              <a:gd name="T3" fmla="*/ 0 h 2985386"/>
              <a:gd name="T4" fmla="*/ 1556484 w 1607516"/>
              <a:gd name="T5" fmla="*/ 0 h 2985386"/>
              <a:gd name="T6" fmla="*/ 0 w 1607516"/>
              <a:gd name="T7" fmla="*/ 1648979 h 2985386"/>
              <a:gd name="T8" fmla="*/ 0 w 1607516"/>
              <a:gd name="T9" fmla="*/ 1648979 h 2985386"/>
              <a:gd name="T10" fmla="*/ 0 w 1607516"/>
              <a:gd name="T11" fmla="*/ 1263048 h 2985386"/>
              <a:gd name="T12" fmla="*/ 1607516 w 1607516"/>
              <a:gd name="T13" fmla="*/ 121201 h 2985386"/>
              <a:gd name="T14" fmla="*/ 1368302 w 1607516"/>
              <a:gd name="T15" fmla="*/ 0 h 2985386"/>
              <a:gd name="T16" fmla="*/ 0 w 1607516"/>
              <a:gd name="T17" fmla="*/ 1460797 h 2985386"/>
              <a:gd name="T18" fmla="*/ 0 w 1607516"/>
              <a:gd name="T19" fmla="*/ 1460797 h 2985386"/>
              <a:gd name="T20" fmla="*/ 0 w 1607516"/>
              <a:gd name="T21" fmla="*/ 1821213 h 2985386"/>
              <a:gd name="T22" fmla="*/ 1607516 w 1607516"/>
              <a:gd name="T23" fmla="*/ 494374 h 2985386"/>
              <a:gd name="T24" fmla="*/ 1607516 w 1607516"/>
              <a:gd name="T25" fmla="*/ 695314 h 2985386"/>
              <a:gd name="T26" fmla="*/ 0 w 1607516"/>
              <a:gd name="T27" fmla="*/ 1929656 h 2985386"/>
              <a:gd name="T28" fmla="*/ 0 w 1607516"/>
              <a:gd name="T29" fmla="*/ 1929656 h 2985386"/>
              <a:gd name="T30" fmla="*/ 0 w 1607516"/>
              <a:gd name="T31" fmla="*/ 2009394 h 2985386"/>
              <a:gd name="T32" fmla="*/ 1607516 w 1607516"/>
              <a:gd name="T33" fmla="*/ 590060 h 2985386"/>
              <a:gd name="T34" fmla="*/ 248782 w 1607516"/>
              <a:gd name="T35" fmla="*/ 0 h 2985386"/>
              <a:gd name="T36" fmla="*/ 0 w 1607516"/>
              <a:gd name="T37" fmla="*/ 341278 h 2985386"/>
              <a:gd name="T38" fmla="*/ 0 w 1607516"/>
              <a:gd name="T39" fmla="*/ 341278 h 2985386"/>
              <a:gd name="T40" fmla="*/ 0 w 1607516"/>
              <a:gd name="T41" fmla="*/ 421016 h 2985386"/>
              <a:gd name="T42" fmla="*/ 0 w 1607516"/>
              <a:gd name="T43" fmla="*/ 60600 h 2985386"/>
              <a:gd name="T44" fmla="*/ 153097 w 1607516"/>
              <a:gd name="T45" fmla="*/ 0 h 2985386"/>
              <a:gd name="T46" fmla="*/ 0 w 1607516"/>
              <a:gd name="T47" fmla="*/ 714451 h 2985386"/>
              <a:gd name="T48" fmla="*/ 0 w 1607516"/>
              <a:gd name="T49" fmla="*/ 714451 h 2985386"/>
              <a:gd name="T50" fmla="*/ 0 w 1607516"/>
              <a:gd name="T51" fmla="*/ 606008 h 2985386"/>
              <a:gd name="T52" fmla="*/ 982371 w 1607516"/>
              <a:gd name="T53" fmla="*/ 0 h 2985386"/>
              <a:gd name="T54" fmla="*/ 902633 w 1607516"/>
              <a:gd name="T55" fmla="*/ 0 h 2985386"/>
              <a:gd name="T56" fmla="*/ 0 w 1607516"/>
              <a:gd name="T57" fmla="*/ 1087624 h 2985386"/>
              <a:gd name="T58" fmla="*/ 0 w 1607516"/>
              <a:gd name="T59" fmla="*/ 1087624 h 2985386"/>
              <a:gd name="T60" fmla="*/ 0 w 1607516"/>
              <a:gd name="T61" fmla="*/ 794189 h 2985386"/>
              <a:gd name="T62" fmla="*/ 1607516 w 1607516"/>
              <a:gd name="T63" fmla="*/ 2551612 h 2985386"/>
              <a:gd name="T64" fmla="*/ 1607516 w 1607516"/>
              <a:gd name="T65" fmla="*/ 2191196 h 2985386"/>
              <a:gd name="T66" fmla="*/ 0 w 1607516"/>
              <a:gd name="T67" fmla="*/ 2395325 h 2985386"/>
              <a:gd name="T68" fmla="*/ 0 w 1607516"/>
              <a:gd name="T69" fmla="*/ 2395325 h 2985386"/>
              <a:gd name="T70" fmla="*/ 704883 w 1607516"/>
              <a:gd name="T71" fmla="*/ 2985386 h 2985386"/>
              <a:gd name="T72" fmla="*/ 1607516 w 1607516"/>
              <a:gd name="T73" fmla="*/ 1990257 h 2985386"/>
              <a:gd name="T74" fmla="*/ 1607516 w 1607516"/>
              <a:gd name="T75" fmla="*/ 1910519 h 2985386"/>
              <a:gd name="T76" fmla="*/ 998318 w 1607516"/>
              <a:gd name="T77" fmla="*/ 2985386 h 2985386"/>
              <a:gd name="T78" fmla="*/ 998318 w 1607516"/>
              <a:gd name="T79" fmla="*/ 2985386 h 2985386"/>
              <a:gd name="T80" fmla="*/ 1358734 w 1607516"/>
              <a:gd name="T81" fmla="*/ 2985386 h 2985386"/>
              <a:gd name="T82" fmla="*/ 1607516 w 1607516"/>
              <a:gd name="T83" fmla="*/ 2832289 h 2985386"/>
              <a:gd name="T84" fmla="*/ 1607516 w 1607516"/>
              <a:gd name="T85" fmla="*/ 2471874 h 2985386"/>
              <a:gd name="T86" fmla="*/ 1559673 w 1607516"/>
              <a:gd name="T87" fmla="*/ 2985386 h 2985386"/>
              <a:gd name="T88" fmla="*/ 1559673 w 1607516"/>
              <a:gd name="T89" fmla="*/ 2985386 h 2985386"/>
              <a:gd name="T90" fmla="*/ 1266238 w 1607516"/>
              <a:gd name="T91" fmla="*/ 2985386 h 2985386"/>
              <a:gd name="T92" fmla="*/ 1607516 w 1607516"/>
              <a:gd name="T93" fmla="*/ 2270934 h 2985386"/>
              <a:gd name="T94" fmla="*/ 1607516 w 1607516"/>
              <a:gd name="T95" fmla="*/ 1068487 h 2985386"/>
              <a:gd name="T96" fmla="*/ 0 w 1607516"/>
              <a:gd name="T97" fmla="*/ 2771688 h 2985386"/>
              <a:gd name="T98" fmla="*/ 0 w 1607516"/>
              <a:gd name="T99" fmla="*/ 2771688 h 2985386"/>
              <a:gd name="T100" fmla="*/ 0 w 1607516"/>
              <a:gd name="T101" fmla="*/ 2475063 h 2985386"/>
              <a:gd name="T102" fmla="*/ 1607516 w 1607516"/>
              <a:gd name="T103" fmla="*/ 1243910 h 2985386"/>
              <a:gd name="T104" fmla="*/ 1607516 w 1607516"/>
              <a:gd name="T105" fmla="*/ 975991 h 2985386"/>
              <a:gd name="T106" fmla="*/ 63790 w 1607516"/>
              <a:gd name="T107" fmla="*/ 2985386 h 2985386"/>
              <a:gd name="T108" fmla="*/ 63790 w 1607516"/>
              <a:gd name="T109" fmla="*/ 2985386 h 2985386"/>
              <a:gd name="T110" fmla="*/ 0 w 1607516"/>
              <a:gd name="T111" fmla="*/ 2943922 h 2985386"/>
              <a:gd name="T112" fmla="*/ 1607516 w 1607516"/>
              <a:gd name="T113" fmla="*/ 1617084 h 2985386"/>
              <a:gd name="T114" fmla="*/ 1607516 w 1607516"/>
              <a:gd name="T115" fmla="*/ 1722338 h 2985386"/>
              <a:gd name="T116" fmla="*/ 159476 w 1607516"/>
              <a:gd name="T117" fmla="*/ 2985386 h 2985386"/>
              <a:gd name="T118" fmla="*/ 159476 w 1607516"/>
              <a:gd name="T119" fmla="*/ 2985386 h 2985386"/>
              <a:gd name="T120" fmla="*/ 424206 w 1607516"/>
              <a:gd name="T121" fmla="*/ 2985386 h 2985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607516" h="2985386">
                <a:moveTo>
                  <a:pt x="0" y="513512"/>
                </a:moveTo>
                <a:lnTo>
                  <a:pt x="513512" y="0"/>
                </a:lnTo>
                <a:lnTo>
                  <a:pt x="526270" y="0"/>
                </a:lnTo>
                <a:lnTo>
                  <a:pt x="0" y="526270"/>
                </a:lnTo>
                <a:lnTo>
                  <a:pt x="0" y="513512"/>
                </a:lnTo>
                <a:close/>
                <a:moveTo>
                  <a:pt x="0" y="1183310"/>
                </a:moveTo>
                <a:lnTo>
                  <a:pt x="1183310" y="0"/>
                </a:lnTo>
                <a:lnTo>
                  <a:pt x="1167363" y="0"/>
                </a:lnTo>
                <a:lnTo>
                  <a:pt x="0" y="1167362"/>
                </a:lnTo>
                <a:lnTo>
                  <a:pt x="0" y="1183310"/>
                </a:lnTo>
                <a:close/>
                <a:moveTo>
                  <a:pt x="0" y="1556483"/>
                </a:moveTo>
                <a:lnTo>
                  <a:pt x="1556484" y="0"/>
                </a:lnTo>
                <a:lnTo>
                  <a:pt x="1540536" y="0"/>
                </a:lnTo>
                <a:lnTo>
                  <a:pt x="0" y="1540535"/>
                </a:lnTo>
                <a:lnTo>
                  <a:pt x="0" y="1556483"/>
                </a:lnTo>
                <a:close/>
                <a:moveTo>
                  <a:pt x="0" y="1648979"/>
                </a:moveTo>
                <a:lnTo>
                  <a:pt x="1607516" y="41463"/>
                </a:lnTo>
                <a:lnTo>
                  <a:pt x="1607516" y="28705"/>
                </a:lnTo>
                <a:lnTo>
                  <a:pt x="0" y="1636221"/>
                </a:lnTo>
                <a:lnTo>
                  <a:pt x="0" y="1648979"/>
                </a:lnTo>
                <a:close/>
                <a:moveTo>
                  <a:pt x="0" y="1275806"/>
                </a:moveTo>
                <a:lnTo>
                  <a:pt x="1275806" y="0"/>
                </a:lnTo>
                <a:lnTo>
                  <a:pt x="1263048" y="0"/>
                </a:lnTo>
                <a:lnTo>
                  <a:pt x="0" y="1263048"/>
                </a:lnTo>
                <a:lnTo>
                  <a:pt x="0" y="1275806"/>
                </a:lnTo>
                <a:close/>
                <a:moveTo>
                  <a:pt x="0" y="1741475"/>
                </a:moveTo>
                <a:lnTo>
                  <a:pt x="1607516" y="133959"/>
                </a:lnTo>
                <a:lnTo>
                  <a:pt x="1607516" y="121201"/>
                </a:lnTo>
                <a:lnTo>
                  <a:pt x="0" y="1728717"/>
                </a:lnTo>
                <a:lnTo>
                  <a:pt x="0" y="1741475"/>
                </a:lnTo>
                <a:close/>
                <a:moveTo>
                  <a:pt x="0" y="1368302"/>
                </a:moveTo>
                <a:lnTo>
                  <a:pt x="1368302" y="0"/>
                </a:lnTo>
                <a:lnTo>
                  <a:pt x="1355544" y="0"/>
                </a:lnTo>
                <a:lnTo>
                  <a:pt x="0" y="1355543"/>
                </a:lnTo>
                <a:lnTo>
                  <a:pt x="0" y="1368302"/>
                </a:lnTo>
                <a:close/>
                <a:moveTo>
                  <a:pt x="0" y="1460797"/>
                </a:moveTo>
                <a:lnTo>
                  <a:pt x="1460798" y="0"/>
                </a:lnTo>
                <a:lnTo>
                  <a:pt x="1448040" y="0"/>
                </a:lnTo>
                <a:lnTo>
                  <a:pt x="0" y="1448039"/>
                </a:lnTo>
                <a:lnTo>
                  <a:pt x="0" y="1460797"/>
                </a:lnTo>
                <a:close/>
                <a:moveTo>
                  <a:pt x="0" y="1837160"/>
                </a:moveTo>
                <a:lnTo>
                  <a:pt x="1607516" y="229645"/>
                </a:lnTo>
                <a:lnTo>
                  <a:pt x="1607516" y="213697"/>
                </a:lnTo>
                <a:lnTo>
                  <a:pt x="0" y="1821213"/>
                </a:lnTo>
                <a:lnTo>
                  <a:pt x="0" y="1837160"/>
                </a:lnTo>
                <a:close/>
                <a:moveTo>
                  <a:pt x="0" y="2117838"/>
                </a:moveTo>
                <a:lnTo>
                  <a:pt x="1607516" y="507133"/>
                </a:lnTo>
                <a:lnTo>
                  <a:pt x="1607516" y="494374"/>
                </a:lnTo>
                <a:lnTo>
                  <a:pt x="0" y="2101890"/>
                </a:lnTo>
                <a:lnTo>
                  <a:pt x="0" y="2117838"/>
                </a:lnTo>
                <a:close/>
                <a:moveTo>
                  <a:pt x="0" y="2302829"/>
                </a:moveTo>
                <a:lnTo>
                  <a:pt x="1607516" y="695314"/>
                </a:lnTo>
                <a:lnTo>
                  <a:pt x="1607516" y="682556"/>
                </a:lnTo>
                <a:lnTo>
                  <a:pt x="0" y="2290071"/>
                </a:lnTo>
                <a:lnTo>
                  <a:pt x="0" y="2302829"/>
                </a:lnTo>
                <a:close/>
                <a:moveTo>
                  <a:pt x="0" y="1929656"/>
                </a:moveTo>
                <a:lnTo>
                  <a:pt x="1607516" y="322141"/>
                </a:lnTo>
                <a:lnTo>
                  <a:pt x="1607516" y="309383"/>
                </a:lnTo>
                <a:lnTo>
                  <a:pt x="0" y="1916898"/>
                </a:lnTo>
                <a:lnTo>
                  <a:pt x="0" y="1929656"/>
                </a:lnTo>
                <a:close/>
                <a:moveTo>
                  <a:pt x="0" y="2022152"/>
                </a:moveTo>
                <a:lnTo>
                  <a:pt x="1607516" y="414637"/>
                </a:lnTo>
                <a:lnTo>
                  <a:pt x="1607516" y="401879"/>
                </a:lnTo>
                <a:lnTo>
                  <a:pt x="0" y="2009394"/>
                </a:lnTo>
                <a:lnTo>
                  <a:pt x="0" y="2022152"/>
                </a:lnTo>
                <a:close/>
                <a:moveTo>
                  <a:pt x="0" y="2210334"/>
                </a:moveTo>
                <a:lnTo>
                  <a:pt x="1607516" y="602818"/>
                </a:lnTo>
                <a:lnTo>
                  <a:pt x="1607516" y="590060"/>
                </a:lnTo>
                <a:lnTo>
                  <a:pt x="0" y="2197575"/>
                </a:lnTo>
                <a:lnTo>
                  <a:pt x="0" y="2210334"/>
                </a:lnTo>
                <a:close/>
                <a:moveTo>
                  <a:pt x="0" y="248782"/>
                </a:moveTo>
                <a:lnTo>
                  <a:pt x="248782" y="0"/>
                </a:lnTo>
                <a:lnTo>
                  <a:pt x="232835" y="0"/>
                </a:lnTo>
                <a:lnTo>
                  <a:pt x="0" y="232834"/>
                </a:lnTo>
                <a:lnTo>
                  <a:pt x="0" y="248782"/>
                </a:lnTo>
                <a:close/>
                <a:moveTo>
                  <a:pt x="0" y="341278"/>
                </a:moveTo>
                <a:lnTo>
                  <a:pt x="341278" y="0"/>
                </a:lnTo>
                <a:lnTo>
                  <a:pt x="328520" y="0"/>
                </a:lnTo>
                <a:lnTo>
                  <a:pt x="0" y="328520"/>
                </a:lnTo>
                <a:lnTo>
                  <a:pt x="0" y="341278"/>
                </a:lnTo>
                <a:close/>
                <a:moveTo>
                  <a:pt x="0" y="433774"/>
                </a:moveTo>
                <a:lnTo>
                  <a:pt x="433774" y="0"/>
                </a:lnTo>
                <a:lnTo>
                  <a:pt x="421016" y="0"/>
                </a:lnTo>
                <a:lnTo>
                  <a:pt x="0" y="421016"/>
                </a:lnTo>
                <a:lnTo>
                  <a:pt x="0" y="433774"/>
                </a:lnTo>
                <a:close/>
                <a:moveTo>
                  <a:pt x="47843" y="0"/>
                </a:moveTo>
                <a:lnTo>
                  <a:pt x="0" y="47842"/>
                </a:lnTo>
                <a:lnTo>
                  <a:pt x="0" y="60600"/>
                </a:lnTo>
                <a:lnTo>
                  <a:pt x="60601" y="0"/>
                </a:lnTo>
                <a:lnTo>
                  <a:pt x="47843" y="0"/>
                </a:lnTo>
                <a:close/>
                <a:moveTo>
                  <a:pt x="0" y="153096"/>
                </a:moveTo>
                <a:lnTo>
                  <a:pt x="153097" y="0"/>
                </a:lnTo>
                <a:lnTo>
                  <a:pt x="140339" y="0"/>
                </a:lnTo>
                <a:lnTo>
                  <a:pt x="0" y="140338"/>
                </a:lnTo>
                <a:lnTo>
                  <a:pt x="0" y="153096"/>
                </a:lnTo>
                <a:close/>
                <a:moveTo>
                  <a:pt x="0" y="714451"/>
                </a:moveTo>
                <a:lnTo>
                  <a:pt x="714452" y="0"/>
                </a:lnTo>
                <a:lnTo>
                  <a:pt x="701693" y="0"/>
                </a:lnTo>
                <a:lnTo>
                  <a:pt x="0" y="701693"/>
                </a:lnTo>
                <a:lnTo>
                  <a:pt x="0" y="714451"/>
                </a:lnTo>
                <a:close/>
                <a:moveTo>
                  <a:pt x="0" y="621955"/>
                </a:moveTo>
                <a:lnTo>
                  <a:pt x="621956" y="0"/>
                </a:lnTo>
                <a:lnTo>
                  <a:pt x="606008" y="0"/>
                </a:lnTo>
                <a:lnTo>
                  <a:pt x="0" y="606008"/>
                </a:lnTo>
                <a:lnTo>
                  <a:pt x="0" y="621955"/>
                </a:lnTo>
                <a:close/>
                <a:moveTo>
                  <a:pt x="0" y="995128"/>
                </a:moveTo>
                <a:lnTo>
                  <a:pt x="995129" y="0"/>
                </a:lnTo>
                <a:lnTo>
                  <a:pt x="982371" y="0"/>
                </a:lnTo>
                <a:lnTo>
                  <a:pt x="0" y="982370"/>
                </a:lnTo>
                <a:lnTo>
                  <a:pt x="0" y="995128"/>
                </a:lnTo>
                <a:close/>
                <a:moveTo>
                  <a:pt x="0" y="902632"/>
                </a:moveTo>
                <a:lnTo>
                  <a:pt x="902633" y="0"/>
                </a:lnTo>
                <a:lnTo>
                  <a:pt x="886685" y="0"/>
                </a:lnTo>
                <a:lnTo>
                  <a:pt x="0" y="886685"/>
                </a:lnTo>
                <a:lnTo>
                  <a:pt x="0" y="902632"/>
                </a:lnTo>
                <a:close/>
                <a:moveTo>
                  <a:pt x="0" y="1087624"/>
                </a:moveTo>
                <a:lnTo>
                  <a:pt x="1087625" y="0"/>
                </a:lnTo>
                <a:lnTo>
                  <a:pt x="1074867" y="0"/>
                </a:lnTo>
                <a:lnTo>
                  <a:pt x="0" y="1074866"/>
                </a:lnTo>
                <a:lnTo>
                  <a:pt x="0" y="1087624"/>
                </a:lnTo>
                <a:close/>
                <a:moveTo>
                  <a:pt x="0" y="806947"/>
                </a:moveTo>
                <a:lnTo>
                  <a:pt x="806948" y="0"/>
                </a:lnTo>
                <a:lnTo>
                  <a:pt x="794189" y="0"/>
                </a:lnTo>
                <a:lnTo>
                  <a:pt x="0" y="794189"/>
                </a:lnTo>
                <a:lnTo>
                  <a:pt x="0" y="806947"/>
                </a:lnTo>
                <a:close/>
                <a:moveTo>
                  <a:pt x="1186500" y="2985386"/>
                </a:moveTo>
                <a:lnTo>
                  <a:pt x="1607516" y="2564370"/>
                </a:lnTo>
                <a:lnTo>
                  <a:pt x="1607516" y="2551612"/>
                </a:lnTo>
                <a:lnTo>
                  <a:pt x="1173742" y="2985386"/>
                </a:lnTo>
                <a:lnTo>
                  <a:pt x="1186500" y="2985386"/>
                </a:lnTo>
                <a:close/>
                <a:moveTo>
                  <a:pt x="813327" y="2985386"/>
                </a:moveTo>
                <a:lnTo>
                  <a:pt x="1607516" y="2191196"/>
                </a:lnTo>
                <a:lnTo>
                  <a:pt x="1607516" y="2178438"/>
                </a:lnTo>
                <a:lnTo>
                  <a:pt x="800568" y="2985386"/>
                </a:lnTo>
                <a:lnTo>
                  <a:pt x="813327" y="2985386"/>
                </a:lnTo>
                <a:close/>
                <a:moveTo>
                  <a:pt x="0" y="2395325"/>
                </a:moveTo>
                <a:lnTo>
                  <a:pt x="1607516" y="787810"/>
                </a:lnTo>
                <a:lnTo>
                  <a:pt x="1607516" y="775052"/>
                </a:lnTo>
                <a:lnTo>
                  <a:pt x="0" y="2382567"/>
                </a:lnTo>
                <a:lnTo>
                  <a:pt x="0" y="2395325"/>
                </a:lnTo>
                <a:close/>
                <a:moveTo>
                  <a:pt x="720831" y="2985386"/>
                </a:moveTo>
                <a:lnTo>
                  <a:pt x="1607516" y="2098700"/>
                </a:lnTo>
                <a:lnTo>
                  <a:pt x="1607516" y="2082753"/>
                </a:lnTo>
                <a:lnTo>
                  <a:pt x="704883" y="2985386"/>
                </a:lnTo>
                <a:lnTo>
                  <a:pt x="720831" y="2985386"/>
                </a:lnTo>
                <a:close/>
                <a:moveTo>
                  <a:pt x="625145" y="2985386"/>
                </a:moveTo>
                <a:lnTo>
                  <a:pt x="1607516" y="2003015"/>
                </a:lnTo>
                <a:lnTo>
                  <a:pt x="1607516" y="1990257"/>
                </a:lnTo>
                <a:lnTo>
                  <a:pt x="612387" y="2985386"/>
                </a:lnTo>
                <a:lnTo>
                  <a:pt x="625145" y="2985386"/>
                </a:lnTo>
                <a:close/>
                <a:moveTo>
                  <a:pt x="532649" y="2985386"/>
                </a:moveTo>
                <a:lnTo>
                  <a:pt x="1607516" y="1910519"/>
                </a:lnTo>
                <a:lnTo>
                  <a:pt x="1607516" y="1897761"/>
                </a:lnTo>
                <a:lnTo>
                  <a:pt x="519891" y="2985386"/>
                </a:lnTo>
                <a:lnTo>
                  <a:pt x="532649" y="2985386"/>
                </a:lnTo>
                <a:close/>
                <a:moveTo>
                  <a:pt x="998318" y="2985386"/>
                </a:moveTo>
                <a:lnTo>
                  <a:pt x="1607516" y="2376188"/>
                </a:lnTo>
                <a:lnTo>
                  <a:pt x="1607516" y="2363430"/>
                </a:lnTo>
                <a:lnTo>
                  <a:pt x="985560" y="2985386"/>
                </a:lnTo>
                <a:lnTo>
                  <a:pt x="998318" y="2985386"/>
                </a:lnTo>
                <a:close/>
                <a:moveTo>
                  <a:pt x="1374681" y="2985386"/>
                </a:moveTo>
                <a:lnTo>
                  <a:pt x="1607516" y="2752551"/>
                </a:lnTo>
                <a:lnTo>
                  <a:pt x="1607516" y="2736604"/>
                </a:lnTo>
                <a:lnTo>
                  <a:pt x="1358734" y="2985386"/>
                </a:lnTo>
                <a:lnTo>
                  <a:pt x="1374681" y="2985386"/>
                </a:lnTo>
                <a:close/>
                <a:moveTo>
                  <a:pt x="1467177" y="2985386"/>
                </a:moveTo>
                <a:lnTo>
                  <a:pt x="1607516" y="2845047"/>
                </a:lnTo>
                <a:lnTo>
                  <a:pt x="1607516" y="2832289"/>
                </a:lnTo>
                <a:lnTo>
                  <a:pt x="1454419" y="2985386"/>
                </a:lnTo>
                <a:lnTo>
                  <a:pt x="1467177" y="2985386"/>
                </a:lnTo>
                <a:close/>
                <a:moveTo>
                  <a:pt x="1094004" y="2985386"/>
                </a:moveTo>
                <a:lnTo>
                  <a:pt x="1607516" y="2471874"/>
                </a:lnTo>
                <a:lnTo>
                  <a:pt x="1607516" y="2455926"/>
                </a:lnTo>
                <a:lnTo>
                  <a:pt x="1078056" y="2985386"/>
                </a:lnTo>
                <a:lnTo>
                  <a:pt x="1094004" y="2985386"/>
                </a:lnTo>
                <a:close/>
                <a:moveTo>
                  <a:pt x="1559673" y="2985386"/>
                </a:moveTo>
                <a:lnTo>
                  <a:pt x="1607516" y="2937543"/>
                </a:lnTo>
                <a:lnTo>
                  <a:pt x="1607516" y="2924785"/>
                </a:lnTo>
                <a:lnTo>
                  <a:pt x="1546915" y="2985386"/>
                </a:lnTo>
                <a:lnTo>
                  <a:pt x="1559673" y="2985386"/>
                </a:lnTo>
                <a:close/>
                <a:moveTo>
                  <a:pt x="1278996" y="2985386"/>
                </a:moveTo>
                <a:lnTo>
                  <a:pt x="1607516" y="2656866"/>
                </a:lnTo>
                <a:lnTo>
                  <a:pt x="1607516" y="2644108"/>
                </a:lnTo>
                <a:lnTo>
                  <a:pt x="1266238" y="2985386"/>
                </a:lnTo>
                <a:lnTo>
                  <a:pt x="1278996" y="2985386"/>
                </a:lnTo>
                <a:close/>
                <a:moveTo>
                  <a:pt x="905822" y="2985386"/>
                </a:moveTo>
                <a:lnTo>
                  <a:pt x="1607516" y="2283692"/>
                </a:lnTo>
                <a:lnTo>
                  <a:pt x="1607516" y="2270934"/>
                </a:lnTo>
                <a:lnTo>
                  <a:pt x="893064" y="2985386"/>
                </a:lnTo>
                <a:lnTo>
                  <a:pt x="905822" y="2985386"/>
                </a:lnTo>
                <a:close/>
                <a:moveTo>
                  <a:pt x="0" y="2676003"/>
                </a:moveTo>
                <a:lnTo>
                  <a:pt x="1607516" y="1068487"/>
                </a:lnTo>
                <a:lnTo>
                  <a:pt x="1607516" y="1055729"/>
                </a:lnTo>
                <a:lnTo>
                  <a:pt x="0" y="2663245"/>
                </a:lnTo>
                <a:lnTo>
                  <a:pt x="0" y="2676003"/>
                </a:lnTo>
                <a:close/>
                <a:moveTo>
                  <a:pt x="0" y="2771688"/>
                </a:moveTo>
                <a:lnTo>
                  <a:pt x="1607516" y="1164173"/>
                </a:lnTo>
                <a:lnTo>
                  <a:pt x="1607516" y="1148225"/>
                </a:lnTo>
                <a:lnTo>
                  <a:pt x="0" y="2755741"/>
                </a:lnTo>
                <a:lnTo>
                  <a:pt x="0" y="2771688"/>
                </a:lnTo>
                <a:close/>
                <a:moveTo>
                  <a:pt x="0" y="2491011"/>
                </a:moveTo>
                <a:lnTo>
                  <a:pt x="1607516" y="883495"/>
                </a:lnTo>
                <a:lnTo>
                  <a:pt x="1607516" y="867548"/>
                </a:lnTo>
                <a:lnTo>
                  <a:pt x="0" y="2475063"/>
                </a:lnTo>
                <a:lnTo>
                  <a:pt x="0" y="2491011"/>
                </a:lnTo>
                <a:close/>
                <a:moveTo>
                  <a:pt x="0" y="2864184"/>
                </a:moveTo>
                <a:lnTo>
                  <a:pt x="1607516" y="1256668"/>
                </a:lnTo>
                <a:lnTo>
                  <a:pt x="1607516" y="1243910"/>
                </a:lnTo>
                <a:lnTo>
                  <a:pt x="0" y="2851426"/>
                </a:lnTo>
                <a:lnTo>
                  <a:pt x="0" y="2864184"/>
                </a:lnTo>
                <a:close/>
                <a:moveTo>
                  <a:pt x="0" y="2583507"/>
                </a:moveTo>
                <a:lnTo>
                  <a:pt x="1607516" y="975991"/>
                </a:lnTo>
                <a:lnTo>
                  <a:pt x="1607516" y="963233"/>
                </a:lnTo>
                <a:lnTo>
                  <a:pt x="0" y="2570749"/>
                </a:lnTo>
                <a:lnTo>
                  <a:pt x="0" y="2583507"/>
                </a:lnTo>
                <a:close/>
                <a:moveTo>
                  <a:pt x="63790" y="2985386"/>
                </a:moveTo>
                <a:lnTo>
                  <a:pt x="1607516" y="1441660"/>
                </a:lnTo>
                <a:lnTo>
                  <a:pt x="1607516" y="1428902"/>
                </a:lnTo>
                <a:lnTo>
                  <a:pt x="51032" y="2985386"/>
                </a:lnTo>
                <a:lnTo>
                  <a:pt x="63790" y="2985386"/>
                </a:lnTo>
                <a:close/>
                <a:moveTo>
                  <a:pt x="0" y="2956680"/>
                </a:moveTo>
                <a:lnTo>
                  <a:pt x="1607516" y="1349164"/>
                </a:lnTo>
                <a:lnTo>
                  <a:pt x="1607516" y="1336406"/>
                </a:lnTo>
                <a:lnTo>
                  <a:pt x="0" y="2943922"/>
                </a:lnTo>
                <a:lnTo>
                  <a:pt x="0" y="2956680"/>
                </a:lnTo>
                <a:close/>
                <a:moveTo>
                  <a:pt x="251972" y="2985386"/>
                </a:moveTo>
                <a:lnTo>
                  <a:pt x="1607516" y="1629842"/>
                </a:lnTo>
                <a:lnTo>
                  <a:pt x="1607516" y="1617084"/>
                </a:lnTo>
                <a:lnTo>
                  <a:pt x="239214" y="2985386"/>
                </a:lnTo>
                <a:lnTo>
                  <a:pt x="251972" y="2985386"/>
                </a:lnTo>
                <a:close/>
                <a:moveTo>
                  <a:pt x="344468" y="2985386"/>
                </a:moveTo>
                <a:lnTo>
                  <a:pt x="1607516" y="1722338"/>
                </a:lnTo>
                <a:lnTo>
                  <a:pt x="1607516" y="1709580"/>
                </a:lnTo>
                <a:lnTo>
                  <a:pt x="331710" y="2985386"/>
                </a:lnTo>
                <a:lnTo>
                  <a:pt x="344468" y="2985386"/>
                </a:lnTo>
                <a:close/>
                <a:moveTo>
                  <a:pt x="159476" y="2985386"/>
                </a:moveTo>
                <a:lnTo>
                  <a:pt x="1607516" y="1537346"/>
                </a:lnTo>
                <a:lnTo>
                  <a:pt x="1607516" y="1524588"/>
                </a:lnTo>
                <a:lnTo>
                  <a:pt x="146718" y="2985386"/>
                </a:lnTo>
                <a:lnTo>
                  <a:pt x="159476" y="2985386"/>
                </a:lnTo>
                <a:close/>
                <a:moveTo>
                  <a:pt x="440153" y="2985386"/>
                </a:moveTo>
                <a:lnTo>
                  <a:pt x="1607516" y="1818023"/>
                </a:lnTo>
                <a:lnTo>
                  <a:pt x="1607516" y="1802076"/>
                </a:lnTo>
                <a:lnTo>
                  <a:pt x="424206" y="2985386"/>
                </a:lnTo>
                <a:lnTo>
                  <a:pt x="440153" y="2985386"/>
                </a:lnTo>
                <a:close/>
              </a:path>
            </a:pathLst>
          </a:custGeom>
          <a:solidFill>
            <a:srgbClr val="D4D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36160" y="218043"/>
            <a:ext cx="4016132" cy="5872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120640" y="568960"/>
            <a:ext cx="353568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BC1E42"/>
                </a:solidFill>
                <a:latin typeface="Arial" charset="0"/>
                <a:ea typeface="Arial" charset="0"/>
                <a:cs typeface="Arial" charset="0"/>
              </a:rPr>
              <a:t>EVENT NAME GOES HERE</a:t>
            </a:r>
            <a:endParaRPr lang="en-US" sz="3600" b="1" dirty="0" smtClean="0">
              <a:solidFill>
                <a:srgbClr val="BC1E42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en-US" sz="1600" b="1" dirty="0" smtClean="0">
              <a:solidFill>
                <a:srgbClr val="6A6B68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800" b="1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DATE</a:t>
            </a:r>
            <a:br>
              <a:rPr lang="en-US" sz="1800" b="1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800" b="1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TIME</a:t>
            </a:r>
            <a:br>
              <a:rPr lang="en-US" sz="1800" b="1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800" b="1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LOCATION</a:t>
            </a:r>
            <a:endParaRPr lang="en-US" sz="1800" b="1" dirty="0">
              <a:solidFill>
                <a:srgbClr val="6A6B6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59680" y="3126105"/>
            <a:ext cx="3657600" cy="1395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kern="1400" dirty="0" smtClean="0">
                <a:solidFill>
                  <a:srgbClr val="333333"/>
                </a:solidFill>
                <a:effectLst/>
                <a:latin typeface="Arial" charset="0"/>
                <a:ea typeface="Arial" charset="0"/>
                <a:cs typeface="Arial" charset="0"/>
              </a:rPr>
              <a:t>Explanation of the event goes here</a:t>
            </a:r>
            <a:r>
              <a:rPr lang="en-US" sz="1200" kern="14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. Explanation of the event goes here. </a:t>
            </a:r>
            <a:r>
              <a:rPr lang="en-US" sz="1200" kern="14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Explanation </a:t>
            </a:r>
            <a:r>
              <a:rPr lang="en-US" sz="1200" kern="14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of the event goes here. </a:t>
            </a:r>
            <a:r>
              <a:rPr lang="en-US" sz="1200" kern="14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Explanation </a:t>
            </a:r>
            <a:r>
              <a:rPr lang="en-US" sz="1200" kern="14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of the event goes </a:t>
            </a:r>
            <a:r>
              <a:rPr lang="en-US" sz="1200" kern="14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here. </a:t>
            </a:r>
            <a:br>
              <a:rPr lang="en-US" sz="1200" kern="14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200" kern="14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1200" kern="14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200" kern="14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Explanation </a:t>
            </a:r>
            <a:r>
              <a:rPr lang="en-US" sz="1200" kern="14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of the event goes here. </a:t>
            </a:r>
            <a:r>
              <a:rPr lang="en-US" sz="1200" kern="14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Explanation </a:t>
            </a:r>
            <a:r>
              <a:rPr lang="en-US" sz="1200" kern="14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of the event goes here. </a:t>
            </a:r>
            <a:r>
              <a:rPr lang="en-US" sz="1200" kern="14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Explanation </a:t>
            </a:r>
            <a:r>
              <a:rPr lang="en-US" sz="1200" kern="14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of the event goes here. Explanation of the event goes here</a:t>
            </a:r>
            <a:r>
              <a:rPr lang="en-US" sz="1200" kern="14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.</a:t>
            </a:r>
            <a:r>
              <a:rPr lang="en-US" sz="1600" kern="1400" dirty="0" smtClean="0">
                <a:solidFill>
                  <a:srgbClr val="333333"/>
                </a:solidFill>
                <a:effectLst/>
                <a:latin typeface="Times New Roman" charset="0"/>
                <a:ea typeface="Times New Roman" charset="0"/>
              </a:rPr>
              <a:t> </a:t>
            </a:r>
            <a:endParaRPr lang="en-US" sz="3200" kern="1400" dirty="0" smtClean="0">
              <a:solidFill>
                <a:srgbClr val="333333"/>
              </a:solidFill>
              <a:effectLst/>
              <a:latin typeface="Times New Roman" charset="0"/>
              <a:ea typeface="Times New Roman" charset="0"/>
            </a:endParaRPr>
          </a:p>
          <a:p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735320" y="4626564"/>
            <a:ext cx="2306320" cy="0"/>
          </a:xfrm>
          <a:prstGeom prst="line">
            <a:avLst/>
          </a:prstGeom>
          <a:ln>
            <a:solidFill>
              <a:srgbClr val="BC1E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256462" y="4936801"/>
            <a:ext cx="326403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b="1" kern="14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RSVP details and other event details here.</a:t>
            </a:r>
          </a:p>
        </p:txBody>
      </p:sp>
    </p:spTree>
    <p:extLst>
      <p:ext uri="{BB962C8B-B14F-4D97-AF65-F5344CB8AC3E}">
        <p14:creationId xmlns:p14="http://schemas.microsoft.com/office/powerpoint/2010/main" val="341772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43</Words>
  <Application>Microsoft Macintosh PowerPoint</Application>
  <PresentationFormat>Custom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Dietrich, Cassaundra N.</dc:creator>
  <cp:lastModifiedBy>Microsoft Office User</cp:lastModifiedBy>
  <cp:revision>5</cp:revision>
  <dcterms:created xsi:type="dcterms:W3CDTF">2017-02-28T16:14:00Z</dcterms:created>
  <dcterms:modified xsi:type="dcterms:W3CDTF">2017-03-07T18:25:53Z</dcterms:modified>
</cp:coreProperties>
</file>