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544800" cy="10058400"/>
  <p:notesSz cx="6858000" cy="91440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6A6B68"/>
    <a:srgbClr val="BC1E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32"/>
    <p:restoredTop sz="94650"/>
  </p:normalViewPr>
  <p:slideViewPr>
    <p:cSldViewPr snapToGrid="0" snapToObjects="1">
      <p:cViewPr>
        <p:scale>
          <a:sx n="81" d="100"/>
          <a:sy n="81" d="100"/>
        </p:scale>
        <p:origin x="592"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n-US" smtClean="0"/>
              <a:t>Click to edit Master title style</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9463AD-D79D-9042-BA84-076FC6E11A53}"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4C90B-3B3E-EF4D-8599-587B6F5E7E5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9463AD-D79D-9042-BA84-076FC6E11A53}"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4C90B-3B3E-EF4D-8599-587B6F5E7E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9463AD-D79D-9042-BA84-076FC6E11A53}"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4C90B-3B3E-EF4D-8599-587B6F5E7E5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9463AD-D79D-9042-BA84-076FC6E11A53}"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4C90B-3B3E-EF4D-8599-587B6F5E7E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n-US" smtClean="0"/>
              <a:t>Click to edit Master title style</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9463AD-D79D-9042-BA84-076FC6E11A53}"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4C90B-3B3E-EF4D-8599-587B6F5E7E5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9463AD-D79D-9042-BA84-076FC6E11A53}"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4C90B-3B3E-EF4D-8599-587B6F5E7E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4" name="Content Placeholder 3"/>
          <p:cNvSpPr>
            <a:spLocks noGrp="1"/>
          </p:cNvSpPr>
          <p:nvPr>
            <p:ph sz="half" idx="2"/>
          </p:nvPr>
        </p:nvSpPr>
        <p:spPr>
          <a:xfrm>
            <a:off x="1070731" y="3674110"/>
            <a:ext cx="6576178"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smtClean="0"/>
              <a:t>Click to edit Master text styles</a:t>
            </a:r>
          </a:p>
        </p:txBody>
      </p:sp>
      <p:sp>
        <p:nvSpPr>
          <p:cNvPr id="6" name="Content Placeholder 5"/>
          <p:cNvSpPr>
            <a:spLocks noGrp="1"/>
          </p:cNvSpPr>
          <p:nvPr>
            <p:ph sz="quarter" idx="4"/>
          </p:nvPr>
        </p:nvSpPr>
        <p:spPr>
          <a:xfrm>
            <a:off x="7869556" y="3674110"/>
            <a:ext cx="6608565"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9463AD-D79D-9042-BA84-076FC6E11A53}" type="datetimeFigureOut">
              <a:rPr lang="en-US" smtClean="0"/>
              <a:t>3/7/17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A4C90B-3B3E-EF4D-8599-587B6F5E7E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9463AD-D79D-9042-BA84-076FC6E11A53}" type="datetimeFigureOut">
              <a:rPr lang="en-US" smtClean="0"/>
              <a:t>3/7/17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4C90B-3B3E-EF4D-8599-587B6F5E7E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463AD-D79D-9042-BA84-076FC6E11A53}" type="datetimeFigureOut">
              <a:rPr lang="en-US" smtClean="0"/>
              <a:t>3/7/17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A4C90B-3B3E-EF4D-8599-587B6F5E7E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smtClean="0"/>
              <a:t>Click to edit Master title style</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463AD-D79D-9042-BA84-076FC6E11A53}"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4C90B-3B3E-EF4D-8599-587B6F5E7E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463AD-D79D-9042-BA84-076FC6E11A53}"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4C90B-3B3E-EF4D-8599-587B6F5E7E5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079463AD-D79D-9042-BA84-076FC6E11A53}" type="datetimeFigureOut">
              <a:rPr lang="en-US" smtClean="0"/>
              <a:t>3/7/17</a:t>
            </a:fld>
            <a:endParaRPr lang="en-US"/>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15A4C90B-3B3E-EF4D-8599-587B6F5E7E5C}" type="slidenum">
              <a:rPr lang="en-US" smtClean="0"/>
              <a:t>‹#›</a:t>
            </a:fld>
            <a:endParaRPr lang="en-US"/>
          </a:p>
        </p:txBody>
      </p:sp>
    </p:spTree>
    <p:extLst>
      <p:ext uri="{BB962C8B-B14F-4D97-AF65-F5344CB8AC3E}">
        <p14:creationId xmlns:p14="http://schemas.microsoft.com/office/powerpoint/2010/main" val="6771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6"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3"/>
          <p:cNvSpPr>
            <a:spLocks noEditPoints="1"/>
          </p:cNvSpPr>
          <p:nvPr/>
        </p:nvSpPr>
        <p:spPr bwMode="auto">
          <a:xfrm rot="5400000" flipH="1">
            <a:off x="-2524840" y="-5046449"/>
            <a:ext cx="6400005" cy="4574225"/>
          </a:xfrm>
          <a:custGeom>
            <a:avLst/>
            <a:gdLst>
              <a:gd name="T0" fmla="*/ 1646114 w 5971946"/>
              <a:gd name="T1" fmla="*/ 0 h 3502774"/>
              <a:gd name="T2" fmla="*/ 3764368 w 5971946"/>
              <a:gd name="T3" fmla="*/ 3502774 h 3502774"/>
              <a:gd name="T4" fmla="*/ 4498101 w 5971946"/>
              <a:gd name="T5" fmla="*/ 3502774 h 3502774"/>
              <a:gd name="T6" fmla="*/ 165888 w 5971946"/>
              <a:gd name="T7" fmla="*/ 0 h 3502774"/>
              <a:gd name="T8" fmla="*/ 5072326 w 5971946"/>
              <a:gd name="T9" fmla="*/ 3502774 h 3502774"/>
              <a:gd name="T10" fmla="*/ 5971946 w 5971946"/>
              <a:gd name="T11" fmla="*/ 2497880 h 3502774"/>
              <a:gd name="T12" fmla="*/ 0 w 5971946"/>
              <a:gd name="T13" fmla="*/ 2408556 h 3502774"/>
              <a:gd name="T14" fmla="*/ 0 w 5971946"/>
              <a:gd name="T15" fmla="*/ 2300091 h 3502774"/>
              <a:gd name="T16" fmla="*/ 5971946 w 5971946"/>
              <a:gd name="T17" fmla="*/ 2791373 h 3502774"/>
              <a:gd name="T18" fmla="*/ 4325833 w 5971946"/>
              <a:gd name="T19" fmla="*/ 3502774 h 3502774"/>
              <a:gd name="T20" fmla="*/ 2115064 w 5971946"/>
              <a:gd name="T21" fmla="*/ 0 h 3502774"/>
              <a:gd name="T22" fmla="*/ 57423 w 5971946"/>
              <a:gd name="T23" fmla="*/ 0 h 3502774"/>
              <a:gd name="T24" fmla="*/ 0 w 5971946"/>
              <a:gd name="T25" fmla="*/ 2207577 h 3502774"/>
              <a:gd name="T26" fmla="*/ 819867 w 5971946"/>
              <a:gd name="T27" fmla="*/ 0 h 3502774"/>
              <a:gd name="T28" fmla="*/ 0 w 5971946"/>
              <a:gd name="T29" fmla="*/ 724162 h 3502774"/>
              <a:gd name="T30" fmla="*/ 5971946 w 5971946"/>
              <a:gd name="T31" fmla="*/ 1563169 h 3502774"/>
              <a:gd name="T32" fmla="*/ 0 w 5971946"/>
              <a:gd name="T33" fmla="*/ 912380 h 3502774"/>
              <a:gd name="T34" fmla="*/ 0 w 5971946"/>
              <a:gd name="T35" fmla="*/ 992134 h 3502774"/>
              <a:gd name="T36" fmla="*/ 5971946 w 5971946"/>
              <a:gd name="T37" fmla="*/ 1014464 h 3502774"/>
              <a:gd name="T38" fmla="*/ 0 w 5971946"/>
              <a:gd name="T39" fmla="*/ 443429 h 3502774"/>
              <a:gd name="T40" fmla="*/ 5971946 w 5971946"/>
              <a:gd name="T41" fmla="*/ 2121443 h 3502774"/>
              <a:gd name="T42" fmla="*/ 3856882 w 5971946"/>
              <a:gd name="T43" fmla="*/ 3502774 h 3502774"/>
              <a:gd name="T44" fmla="*/ 0 w 5971946"/>
              <a:gd name="T45" fmla="*/ 1365380 h 3502774"/>
              <a:gd name="T46" fmla="*/ 5971946 w 5971946"/>
              <a:gd name="T47" fmla="*/ 2418126 h 3502774"/>
              <a:gd name="T48" fmla="*/ 0 w 5971946"/>
              <a:gd name="T49" fmla="*/ 539133 h 3502774"/>
              <a:gd name="T50" fmla="*/ 1272867 w 5971946"/>
              <a:gd name="T51" fmla="*/ 0 h 3502774"/>
              <a:gd name="T52" fmla="*/ 3952586 w 5971946"/>
              <a:gd name="T53" fmla="*/ 3502774 h 3502774"/>
              <a:gd name="T54" fmla="*/ 4217368 w 5971946"/>
              <a:gd name="T55" fmla="*/ 3502774 h 3502774"/>
              <a:gd name="T56" fmla="*/ 5971946 w 5971946"/>
              <a:gd name="T57" fmla="*/ 829436 h 3502774"/>
              <a:gd name="T58" fmla="*/ 1148451 w 5971946"/>
              <a:gd name="T59" fmla="*/ 3502774 h 3502774"/>
              <a:gd name="T60" fmla="*/ 5971946 w 5971946"/>
              <a:gd name="T61" fmla="*/ 347725 h 3502774"/>
              <a:gd name="T62" fmla="*/ 1333480 w 5971946"/>
              <a:gd name="T63" fmla="*/ 3502774 h 3502774"/>
              <a:gd name="T64" fmla="*/ 2724382 w 5971946"/>
              <a:gd name="T65" fmla="*/ 3502774 h 3502774"/>
              <a:gd name="T66" fmla="*/ 5971946 w 5971946"/>
              <a:gd name="T67" fmla="*/ 3352838 h 3502774"/>
              <a:gd name="T68" fmla="*/ 775205 w 5971946"/>
              <a:gd name="T69" fmla="*/ 3502774 h 3502774"/>
              <a:gd name="T70" fmla="*/ 4357734 w 5971946"/>
              <a:gd name="T71" fmla="*/ 0 h 3502774"/>
              <a:gd name="T72" fmla="*/ 960233 w 5971946"/>
              <a:gd name="T73" fmla="*/ 3502774 h 3502774"/>
              <a:gd name="T74" fmla="*/ 666740 w 5971946"/>
              <a:gd name="T75" fmla="*/ 3502774 h 3502774"/>
              <a:gd name="T76" fmla="*/ 5397721 w 5971946"/>
              <a:gd name="T77" fmla="*/ 0 h 3502774"/>
              <a:gd name="T78" fmla="*/ 2456410 w 5971946"/>
              <a:gd name="T79" fmla="*/ 3502774 h 3502774"/>
              <a:gd name="T80" fmla="*/ 5850721 w 5971946"/>
              <a:gd name="T81" fmla="*/ 0 h 3502774"/>
              <a:gd name="T82" fmla="*/ 1429184 w 5971946"/>
              <a:gd name="T83" fmla="*/ 3502774 h 3502774"/>
              <a:gd name="T84" fmla="*/ 1789670 w 5971946"/>
              <a:gd name="T85" fmla="*/ 3502774 h 3502774"/>
              <a:gd name="T86" fmla="*/ 5116988 w 5971946"/>
              <a:gd name="T87" fmla="*/ 0 h 3502774"/>
              <a:gd name="T88" fmla="*/ 0 w 5971946"/>
              <a:gd name="T89" fmla="*/ 2593584 h 3502774"/>
              <a:gd name="T90" fmla="*/ 5971946 w 5971946"/>
              <a:gd name="T91" fmla="*/ 66993 h 3502774"/>
              <a:gd name="T92" fmla="*/ 2268191 w 5971946"/>
              <a:gd name="T93" fmla="*/ 3502774 h 3502774"/>
              <a:gd name="T94" fmla="*/ 0 w 5971946"/>
              <a:gd name="T95" fmla="*/ 3142288 h 3502774"/>
              <a:gd name="T96" fmla="*/ 3062537 w 5971946"/>
              <a:gd name="T97" fmla="*/ 0 h 3502774"/>
              <a:gd name="T98" fmla="*/ 0 w 5971946"/>
              <a:gd name="T99" fmla="*/ 3247563 h 3502774"/>
              <a:gd name="T100" fmla="*/ 2954072 w 5971946"/>
              <a:gd name="T101" fmla="*/ 0 h 3502774"/>
              <a:gd name="T102" fmla="*/ 0 w 5971946"/>
              <a:gd name="T103" fmla="*/ 2781803 h 3502774"/>
              <a:gd name="T104" fmla="*/ 0 w 5971946"/>
              <a:gd name="T105" fmla="*/ 2673338 h 3502774"/>
              <a:gd name="T106" fmla="*/ 4089762 w 5971946"/>
              <a:gd name="T107" fmla="*/ 0 h 3502774"/>
              <a:gd name="T108" fmla="*/ 3391121 w 5971946"/>
              <a:gd name="T109" fmla="*/ 3502774 h 3502774"/>
              <a:gd name="T110" fmla="*/ 5971946 w 5971946"/>
              <a:gd name="T111" fmla="*/ 720972 h 3502774"/>
              <a:gd name="T112" fmla="*/ 306254 w 5971946"/>
              <a:gd name="T113" fmla="*/ 3502774 h 3502774"/>
              <a:gd name="T114" fmla="*/ 5713545 w 5971946"/>
              <a:gd name="T115" fmla="*/ 3502774 h 3502774"/>
              <a:gd name="T116" fmla="*/ 5971946 w 5971946"/>
              <a:gd name="T117" fmla="*/ 641218 h 3502774"/>
              <a:gd name="T118" fmla="*/ 4418347 w 5971946"/>
              <a:gd name="T119" fmla="*/ 3502774 h 3502774"/>
              <a:gd name="T120" fmla="*/ 3515537 w 5971946"/>
              <a:gd name="T121" fmla="*/ 0 h 3502774"/>
              <a:gd name="T122" fmla="*/ 213740 w 5971946"/>
              <a:gd name="T123" fmla="*/ 3502774 h 3502774"/>
              <a:gd name="T124" fmla="*/ 105275 w 5971946"/>
              <a:gd name="T125" fmla="*/ 3502774 h 3502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71946" h="3502774">
                <a:moveTo>
                  <a:pt x="0" y="1926845"/>
                </a:moveTo>
                <a:lnTo>
                  <a:pt x="1926846" y="0"/>
                </a:lnTo>
                <a:lnTo>
                  <a:pt x="1939607" y="0"/>
                </a:lnTo>
                <a:lnTo>
                  <a:pt x="0" y="1939605"/>
                </a:lnTo>
                <a:lnTo>
                  <a:pt x="0" y="1926845"/>
                </a:lnTo>
                <a:close/>
                <a:moveTo>
                  <a:pt x="0" y="1658873"/>
                </a:moveTo>
                <a:lnTo>
                  <a:pt x="1658874" y="0"/>
                </a:lnTo>
                <a:lnTo>
                  <a:pt x="1646114" y="0"/>
                </a:lnTo>
                <a:lnTo>
                  <a:pt x="0" y="1646112"/>
                </a:lnTo>
                <a:lnTo>
                  <a:pt x="0" y="1658873"/>
                </a:lnTo>
                <a:close/>
                <a:moveTo>
                  <a:pt x="3671854" y="3502774"/>
                </a:moveTo>
                <a:lnTo>
                  <a:pt x="5971946" y="1202683"/>
                </a:lnTo>
                <a:lnTo>
                  <a:pt x="5971946" y="1189922"/>
                </a:lnTo>
                <a:lnTo>
                  <a:pt x="3659093" y="3502774"/>
                </a:lnTo>
                <a:lnTo>
                  <a:pt x="3671854" y="3502774"/>
                </a:lnTo>
                <a:close/>
                <a:moveTo>
                  <a:pt x="3764368" y="3502774"/>
                </a:moveTo>
                <a:lnTo>
                  <a:pt x="5971946" y="1295197"/>
                </a:lnTo>
                <a:lnTo>
                  <a:pt x="5971946" y="1282436"/>
                </a:lnTo>
                <a:lnTo>
                  <a:pt x="3751607" y="3502774"/>
                </a:lnTo>
                <a:lnTo>
                  <a:pt x="3764368" y="3502774"/>
                </a:lnTo>
                <a:close/>
                <a:moveTo>
                  <a:pt x="4510861" y="3502774"/>
                </a:moveTo>
                <a:lnTo>
                  <a:pt x="5971946" y="2041690"/>
                </a:lnTo>
                <a:lnTo>
                  <a:pt x="5971946" y="2028929"/>
                </a:lnTo>
                <a:lnTo>
                  <a:pt x="4498101" y="3502774"/>
                </a:lnTo>
                <a:lnTo>
                  <a:pt x="4510861" y="3502774"/>
                </a:lnTo>
                <a:close/>
                <a:moveTo>
                  <a:pt x="0" y="1754577"/>
                </a:moveTo>
                <a:lnTo>
                  <a:pt x="1754578" y="0"/>
                </a:lnTo>
                <a:lnTo>
                  <a:pt x="1738628" y="0"/>
                </a:lnTo>
                <a:lnTo>
                  <a:pt x="0" y="1738626"/>
                </a:lnTo>
                <a:lnTo>
                  <a:pt x="0" y="1754577"/>
                </a:lnTo>
                <a:close/>
                <a:moveTo>
                  <a:pt x="0" y="165887"/>
                </a:moveTo>
                <a:lnTo>
                  <a:pt x="165888" y="0"/>
                </a:lnTo>
                <a:lnTo>
                  <a:pt x="149937" y="0"/>
                </a:lnTo>
                <a:lnTo>
                  <a:pt x="0" y="149936"/>
                </a:lnTo>
                <a:lnTo>
                  <a:pt x="0" y="165887"/>
                </a:lnTo>
                <a:close/>
                <a:moveTo>
                  <a:pt x="5072326" y="3502774"/>
                </a:moveTo>
                <a:lnTo>
                  <a:pt x="5971946" y="2603155"/>
                </a:lnTo>
                <a:lnTo>
                  <a:pt x="5971946" y="2590394"/>
                </a:lnTo>
                <a:lnTo>
                  <a:pt x="5059566" y="3502774"/>
                </a:lnTo>
                <a:lnTo>
                  <a:pt x="5072326" y="3502774"/>
                </a:lnTo>
                <a:close/>
                <a:moveTo>
                  <a:pt x="0" y="1847091"/>
                </a:moveTo>
                <a:lnTo>
                  <a:pt x="1847092" y="0"/>
                </a:lnTo>
                <a:lnTo>
                  <a:pt x="1834332" y="0"/>
                </a:lnTo>
                <a:lnTo>
                  <a:pt x="0" y="1834331"/>
                </a:lnTo>
                <a:lnTo>
                  <a:pt x="0" y="1847091"/>
                </a:lnTo>
                <a:close/>
                <a:moveTo>
                  <a:pt x="4979812" y="3502774"/>
                </a:moveTo>
                <a:lnTo>
                  <a:pt x="5971946" y="2510641"/>
                </a:lnTo>
                <a:lnTo>
                  <a:pt x="5971946" y="2497880"/>
                </a:lnTo>
                <a:lnTo>
                  <a:pt x="4967052" y="3502774"/>
                </a:lnTo>
                <a:lnTo>
                  <a:pt x="4979812" y="3502774"/>
                </a:lnTo>
                <a:close/>
                <a:moveTo>
                  <a:pt x="0" y="2032119"/>
                </a:moveTo>
                <a:lnTo>
                  <a:pt x="2032121" y="0"/>
                </a:lnTo>
                <a:lnTo>
                  <a:pt x="2019360" y="0"/>
                </a:lnTo>
                <a:lnTo>
                  <a:pt x="0" y="2019359"/>
                </a:lnTo>
                <a:lnTo>
                  <a:pt x="0" y="2032119"/>
                </a:lnTo>
                <a:close/>
                <a:moveTo>
                  <a:pt x="0" y="2408556"/>
                </a:moveTo>
                <a:lnTo>
                  <a:pt x="2408558" y="0"/>
                </a:lnTo>
                <a:lnTo>
                  <a:pt x="2392607" y="0"/>
                </a:lnTo>
                <a:lnTo>
                  <a:pt x="0" y="2392605"/>
                </a:lnTo>
                <a:lnTo>
                  <a:pt x="0" y="2408556"/>
                </a:lnTo>
                <a:close/>
                <a:moveTo>
                  <a:pt x="0" y="2312852"/>
                </a:moveTo>
                <a:lnTo>
                  <a:pt x="2312853" y="0"/>
                </a:lnTo>
                <a:lnTo>
                  <a:pt x="2300093" y="0"/>
                </a:lnTo>
                <a:lnTo>
                  <a:pt x="0" y="2300091"/>
                </a:lnTo>
                <a:lnTo>
                  <a:pt x="0" y="2312852"/>
                </a:lnTo>
                <a:close/>
                <a:moveTo>
                  <a:pt x="0" y="2501070"/>
                </a:moveTo>
                <a:lnTo>
                  <a:pt x="2501072" y="0"/>
                </a:lnTo>
                <a:lnTo>
                  <a:pt x="2488311" y="0"/>
                </a:lnTo>
                <a:lnTo>
                  <a:pt x="0" y="2488310"/>
                </a:lnTo>
                <a:lnTo>
                  <a:pt x="0" y="2501070"/>
                </a:lnTo>
                <a:close/>
                <a:moveTo>
                  <a:pt x="5260545" y="3502774"/>
                </a:moveTo>
                <a:lnTo>
                  <a:pt x="5971946" y="2791373"/>
                </a:lnTo>
                <a:lnTo>
                  <a:pt x="5971946" y="2778612"/>
                </a:lnTo>
                <a:lnTo>
                  <a:pt x="5247784" y="3502774"/>
                </a:lnTo>
                <a:lnTo>
                  <a:pt x="5260545" y="3502774"/>
                </a:lnTo>
                <a:close/>
                <a:moveTo>
                  <a:pt x="4325833" y="3502774"/>
                </a:moveTo>
                <a:lnTo>
                  <a:pt x="5971946" y="1856662"/>
                </a:lnTo>
                <a:lnTo>
                  <a:pt x="5971946" y="1843901"/>
                </a:lnTo>
                <a:lnTo>
                  <a:pt x="4313072" y="3502774"/>
                </a:lnTo>
                <a:lnTo>
                  <a:pt x="4325833" y="3502774"/>
                </a:lnTo>
                <a:close/>
                <a:moveTo>
                  <a:pt x="3579340" y="3502774"/>
                </a:moveTo>
                <a:lnTo>
                  <a:pt x="5971946" y="1106979"/>
                </a:lnTo>
                <a:lnTo>
                  <a:pt x="5971946" y="1094218"/>
                </a:lnTo>
                <a:lnTo>
                  <a:pt x="3563389" y="3502774"/>
                </a:lnTo>
                <a:lnTo>
                  <a:pt x="3579340" y="3502774"/>
                </a:lnTo>
                <a:close/>
                <a:moveTo>
                  <a:pt x="0" y="2127824"/>
                </a:moveTo>
                <a:lnTo>
                  <a:pt x="2127825" y="0"/>
                </a:lnTo>
                <a:lnTo>
                  <a:pt x="2115064" y="0"/>
                </a:lnTo>
                <a:lnTo>
                  <a:pt x="0" y="2115063"/>
                </a:lnTo>
                <a:lnTo>
                  <a:pt x="0" y="2127824"/>
                </a:lnTo>
                <a:close/>
                <a:moveTo>
                  <a:pt x="5168031" y="3502774"/>
                </a:moveTo>
                <a:lnTo>
                  <a:pt x="5971946" y="2698859"/>
                </a:lnTo>
                <a:lnTo>
                  <a:pt x="5971946" y="2682908"/>
                </a:lnTo>
                <a:lnTo>
                  <a:pt x="5152080" y="3502774"/>
                </a:lnTo>
                <a:lnTo>
                  <a:pt x="5168031" y="3502774"/>
                </a:lnTo>
                <a:close/>
                <a:moveTo>
                  <a:pt x="57423" y="0"/>
                </a:moveTo>
                <a:lnTo>
                  <a:pt x="0" y="57422"/>
                </a:lnTo>
                <a:lnTo>
                  <a:pt x="0" y="70183"/>
                </a:lnTo>
                <a:lnTo>
                  <a:pt x="70183" y="0"/>
                </a:lnTo>
                <a:lnTo>
                  <a:pt x="57423" y="0"/>
                </a:lnTo>
                <a:close/>
                <a:moveTo>
                  <a:pt x="0" y="2220338"/>
                </a:moveTo>
                <a:lnTo>
                  <a:pt x="2220339" y="0"/>
                </a:lnTo>
                <a:lnTo>
                  <a:pt x="2207579" y="0"/>
                </a:lnTo>
                <a:lnTo>
                  <a:pt x="0" y="2207577"/>
                </a:lnTo>
                <a:lnTo>
                  <a:pt x="0" y="2220338"/>
                </a:lnTo>
                <a:close/>
                <a:moveTo>
                  <a:pt x="0" y="1566359"/>
                </a:moveTo>
                <a:lnTo>
                  <a:pt x="1566360" y="0"/>
                </a:lnTo>
                <a:lnTo>
                  <a:pt x="1553599" y="0"/>
                </a:lnTo>
                <a:lnTo>
                  <a:pt x="0" y="1553598"/>
                </a:lnTo>
                <a:lnTo>
                  <a:pt x="0" y="1566359"/>
                </a:lnTo>
                <a:close/>
                <a:moveTo>
                  <a:pt x="0" y="819866"/>
                </a:moveTo>
                <a:lnTo>
                  <a:pt x="819867" y="0"/>
                </a:lnTo>
                <a:lnTo>
                  <a:pt x="803916" y="0"/>
                </a:lnTo>
                <a:lnTo>
                  <a:pt x="0" y="803915"/>
                </a:lnTo>
                <a:lnTo>
                  <a:pt x="0" y="819866"/>
                </a:lnTo>
                <a:close/>
                <a:moveTo>
                  <a:pt x="0" y="724162"/>
                </a:moveTo>
                <a:lnTo>
                  <a:pt x="724162" y="0"/>
                </a:lnTo>
                <a:lnTo>
                  <a:pt x="711402" y="0"/>
                </a:lnTo>
                <a:lnTo>
                  <a:pt x="0" y="711401"/>
                </a:lnTo>
                <a:lnTo>
                  <a:pt x="0" y="724162"/>
                </a:lnTo>
                <a:close/>
                <a:moveTo>
                  <a:pt x="4699080" y="3502774"/>
                </a:moveTo>
                <a:lnTo>
                  <a:pt x="5971946" y="2229908"/>
                </a:lnTo>
                <a:lnTo>
                  <a:pt x="5971946" y="2217148"/>
                </a:lnTo>
                <a:lnTo>
                  <a:pt x="4686319" y="3502774"/>
                </a:lnTo>
                <a:lnTo>
                  <a:pt x="4699080" y="3502774"/>
                </a:lnTo>
                <a:close/>
                <a:moveTo>
                  <a:pt x="4045100" y="3502774"/>
                </a:moveTo>
                <a:lnTo>
                  <a:pt x="5971946" y="1575929"/>
                </a:lnTo>
                <a:lnTo>
                  <a:pt x="5971946" y="1563169"/>
                </a:lnTo>
                <a:lnTo>
                  <a:pt x="4032340" y="3502774"/>
                </a:lnTo>
                <a:lnTo>
                  <a:pt x="4045100" y="3502774"/>
                </a:lnTo>
                <a:close/>
                <a:moveTo>
                  <a:pt x="4791594" y="3502774"/>
                </a:moveTo>
                <a:lnTo>
                  <a:pt x="5971946" y="2322422"/>
                </a:lnTo>
                <a:lnTo>
                  <a:pt x="5971946" y="2309662"/>
                </a:lnTo>
                <a:lnTo>
                  <a:pt x="4778833" y="3502774"/>
                </a:lnTo>
                <a:lnTo>
                  <a:pt x="4791594" y="3502774"/>
                </a:lnTo>
                <a:close/>
                <a:moveTo>
                  <a:pt x="0" y="912380"/>
                </a:moveTo>
                <a:lnTo>
                  <a:pt x="912381" y="0"/>
                </a:lnTo>
                <a:lnTo>
                  <a:pt x="899620" y="0"/>
                </a:lnTo>
                <a:lnTo>
                  <a:pt x="0" y="899619"/>
                </a:lnTo>
                <a:lnTo>
                  <a:pt x="0" y="912380"/>
                </a:lnTo>
                <a:close/>
                <a:moveTo>
                  <a:pt x="0" y="1004894"/>
                </a:moveTo>
                <a:lnTo>
                  <a:pt x="1004895" y="0"/>
                </a:lnTo>
                <a:lnTo>
                  <a:pt x="992134" y="0"/>
                </a:lnTo>
                <a:lnTo>
                  <a:pt x="0" y="992134"/>
                </a:lnTo>
                <a:lnTo>
                  <a:pt x="0" y="1004894"/>
                </a:lnTo>
                <a:close/>
                <a:moveTo>
                  <a:pt x="4137615" y="3502774"/>
                </a:moveTo>
                <a:lnTo>
                  <a:pt x="5971946" y="1668443"/>
                </a:lnTo>
                <a:lnTo>
                  <a:pt x="5971946" y="1655683"/>
                </a:lnTo>
                <a:lnTo>
                  <a:pt x="4124854" y="3502774"/>
                </a:lnTo>
                <a:lnTo>
                  <a:pt x="4137615" y="3502774"/>
                </a:lnTo>
                <a:close/>
                <a:moveTo>
                  <a:pt x="3483635" y="3502774"/>
                </a:moveTo>
                <a:lnTo>
                  <a:pt x="5971946" y="1014464"/>
                </a:lnTo>
                <a:lnTo>
                  <a:pt x="5971946" y="1001704"/>
                </a:lnTo>
                <a:lnTo>
                  <a:pt x="3470875" y="3502774"/>
                </a:lnTo>
                <a:lnTo>
                  <a:pt x="3483635" y="3502774"/>
                </a:lnTo>
                <a:close/>
                <a:moveTo>
                  <a:pt x="0" y="443429"/>
                </a:moveTo>
                <a:lnTo>
                  <a:pt x="443430" y="0"/>
                </a:lnTo>
                <a:lnTo>
                  <a:pt x="430669" y="0"/>
                </a:lnTo>
                <a:lnTo>
                  <a:pt x="0" y="430669"/>
                </a:lnTo>
                <a:lnTo>
                  <a:pt x="0" y="443429"/>
                </a:lnTo>
                <a:close/>
                <a:moveTo>
                  <a:pt x="0" y="631648"/>
                </a:moveTo>
                <a:lnTo>
                  <a:pt x="631648" y="0"/>
                </a:lnTo>
                <a:lnTo>
                  <a:pt x="618888" y="0"/>
                </a:lnTo>
                <a:lnTo>
                  <a:pt x="0" y="618887"/>
                </a:lnTo>
                <a:lnTo>
                  <a:pt x="0" y="631648"/>
                </a:lnTo>
                <a:close/>
                <a:moveTo>
                  <a:pt x="4606566" y="3502774"/>
                </a:moveTo>
                <a:lnTo>
                  <a:pt x="5971946" y="2137394"/>
                </a:lnTo>
                <a:lnTo>
                  <a:pt x="5971946" y="2121443"/>
                </a:lnTo>
                <a:lnTo>
                  <a:pt x="4593805" y="3502774"/>
                </a:lnTo>
                <a:lnTo>
                  <a:pt x="4606566" y="3502774"/>
                </a:lnTo>
                <a:close/>
                <a:moveTo>
                  <a:pt x="0" y="258401"/>
                </a:moveTo>
                <a:lnTo>
                  <a:pt x="258402" y="0"/>
                </a:lnTo>
                <a:lnTo>
                  <a:pt x="245641" y="0"/>
                </a:lnTo>
                <a:lnTo>
                  <a:pt x="0" y="245640"/>
                </a:lnTo>
                <a:lnTo>
                  <a:pt x="0" y="258401"/>
                </a:lnTo>
                <a:close/>
                <a:moveTo>
                  <a:pt x="3856882" y="3502774"/>
                </a:moveTo>
                <a:lnTo>
                  <a:pt x="5971946" y="1387711"/>
                </a:lnTo>
                <a:lnTo>
                  <a:pt x="5971946" y="1374950"/>
                </a:lnTo>
                <a:lnTo>
                  <a:pt x="3844122" y="3502774"/>
                </a:lnTo>
                <a:lnTo>
                  <a:pt x="3856882" y="3502774"/>
                </a:lnTo>
                <a:close/>
                <a:moveTo>
                  <a:pt x="0" y="1378141"/>
                </a:moveTo>
                <a:lnTo>
                  <a:pt x="1378142" y="0"/>
                </a:lnTo>
                <a:lnTo>
                  <a:pt x="1365381" y="0"/>
                </a:lnTo>
                <a:lnTo>
                  <a:pt x="0" y="1365380"/>
                </a:lnTo>
                <a:lnTo>
                  <a:pt x="0" y="1378141"/>
                </a:lnTo>
                <a:close/>
                <a:moveTo>
                  <a:pt x="0" y="1100598"/>
                </a:moveTo>
                <a:lnTo>
                  <a:pt x="1100599" y="0"/>
                </a:lnTo>
                <a:lnTo>
                  <a:pt x="1084649" y="0"/>
                </a:lnTo>
                <a:lnTo>
                  <a:pt x="0" y="1084648"/>
                </a:lnTo>
                <a:lnTo>
                  <a:pt x="0" y="1100598"/>
                </a:lnTo>
                <a:close/>
                <a:moveTo>
                  <a:pt x="4887298" y="3502774"/>
                </a:moveTo>
                <a:lnTo>
                  <a:pt x="5971946" y="2418126"/>
                </a:lnTo>
                <a:lnTo>
                  <a:pt x="5971946" y="2402176"/>
                </a:lnTo>
                <a:lnTo>
                  <a:pt x="4871347" y="3502774"/>
                </a:lnTo>
                <a:lnTo>
                  <a:pt x="4887298" y="3502774"/>
                </a:lnTo>
                <a:close/>
                <a:moveTo>
                  <a:pt x="0" y="539133"/>
                </a:moveTo>
                <a:lnTo>
                  <a:pt x="539134" y="0"/>
                </a:lnTo>
                <a:lnTo>
                  <a:pt x="526374" y="0"/>
                </a:lnTo>
                <a:lnTo>
                  <a:pt x="0" y="526373"/>
                </a:lnTo>
                <a:lnTo>
                  <a:pt x="0" y="539133"/>
                </a:lnTo>
                <a:close/>
                <a:moveTo>
                  <a:pt x="0" y="1473845"/>
                </a:moveTo>
                <a:lnTo>
                  <a:pt x="1473846" y="0"/>
                </a:lnTo>
                <a:lnTo>
                  <a:pt x="1457895" y="0"/>
                </a:lnTo>
                <a:lnTo>
                  <a:pt x="0" y="1457894"/>
                </a:lnTo>
                <a:lnTo>
                  <a:pt x="0" y="1473845"/>
                </a:lnTo>
                <a:close/>
                <a:moveTo>
                  <a:pt x="0" y="1285626"/>
                </a:moveTo>
                <a:lnTo>
                  <a:pt x="1285627" y="0"/>
                </a:lnTo>
                <a:lnTo>
                  <a:pt x="1272867" y="0"/>
                </a:lnTo>
                <a:lnTo>
                  <a:pt x="0" y="1272866"/>
                </a:lnTo>
                <a:lnTo>
                  <a:pt x="0" y="1285626"/>
                </a:lnTo>
                <a:close/>
                <a:moveTo>
                  <a:pt x="0" y="350915"/>
                </a:moveTo>
                <a:lnTo>
                  <a:pt x="350916" y="0"/>
                </a:lnTo>
                <a:lnTo>
                  <a:pt x="338155" y="0"/>
                </a:lnTo>
                <a:lnTo>
                  <a:pt x="0" y="338155"/>
                </a:lnTo>
                <a:lnTo>
                  <a:pt x="0" y="350915"/>
                </a:lnTo>
                <a:close/>
                <a:moveTo>
                  <a:pt x="3952586" y="3502774"/>
                </a:moveTo>
                <a:lnTo>
                  <a:pt x="5971946" y="1483415"/>
                </a:lnTo>
                <a:lnTo>
                  <a:pt x="5971946" y="1467465"/>
                </a:lnTo>
                <a:lnTo>
                  <a:pt x="3936636" y="3502774"/>
                </a:lnTo>
                <a:lnTo>
                  <a:pt x="3952586" y="3502774"/>
                </a:lnTo>
                <a:close/>
                <a:moveTo>
                  <a:pt x="4233319" y="3502774"/>
                </a:moveTo>
                <a:lnTo>
                  <a:pt x="5971946" y="1764148"/>
                </a:lnTo>
                <a:lnTo>
                  <a:pt x="5971946" y="1748197"/>
                </a:lnTo>
                <a:lnTo>
                  <a:pt x="4217368" y="3502774"/>
                </a:lnTo>
                <a:lnTo>
                  <a:pt x="4233319" y="3502774"/>
                </a:lnTo>
                <a:close/>
                <a:moveTo>
                  <a:pt x="0" y="1193112"/>
                </a:moveTo>
                <a:lnTo>
                  <a:pt x="1193113" y="0"/>
                </a:lnTo>
                <a:lnTo>
                  <a:pt x="1180353" y="0"/>
                </a:lnTo>
                <a:lnTo>
                  <a:pt x="0" y="1180352"/>
                </a:lnTo>
                <a:lnTo>
                  <a:pt x="0" y="1193112"/>
                </a:lnTo>
                <a:close/>
                <a:moveTo>
                  <a:pt x="3298607" y="3502774"/>
                </a:moveTo>
                <a:lnTo>
                  <a:pt x="5971946" y="829436"/>
                </a:lnTo>
                <a:lnTo>
                  <a:pt x="5971946" y="813486"/>
                </a:lnTo>
                <a:lnTo>
                  <a:pt x="3282657" y="3502774"/>
                </a:lnTo>
                <a:lnTo>
                  <a:pt x="3298607" y="3502774"/>
                </a:lnTo>
                <a:close/>
                <a:moveTo>
                  <a:pt x="1148451" y="3502774"/>
                </a:moveTo>
                <a:lnTo>
                  <a:pt x="4651227" y="0"/>
                </a:lnTo>
                <a:lnTo>
                  <a:pt x="4638467" y="0"/>
                </a:lnTo>
                <a:lnTo>
                  <a:pt x="1135691" y="3502774"/>
                </a:lnTo>
                <a:lnTo>
                  <a:pt x="1148451" y="3502774"/>
                </a:lnTo>
                <a:close/>
                <a:moveTo>
                  <a:pt x="1055937" y="3502774"/>
                </a:moveTo>
                <a:lnTo>
                  <a:pt x="4555523" y="0"/>
                </a:lnTo>
                <a:lnTo>
                  <a:pt x="4542763" y="0"/>
                </a:lnTo>
                <a:lnTo>
                  <a:pt x="1039987" y="3502774"/>
                </a:lnTo>
                <a:lnTo>
                  <a:pt x="1055937" y="3502774"/>
                </a:lnTo>
                <a:close/>
                <a:moveTo>
                  <a:pt x="2829656" y="3502774"/>
                </a:moveTo>
                <a:lnTo>
                  <a:pt x="5971946" y="360486"/>
                </a:lnTo>
                <a:lnTo>
                  <a:pt x="5971946" y="347725"/>
                </a:lnTo>
                <a:lnTo>
                  <a:pt x="2816896" y="3502774"/>
                </a:lnTo>
                <a:lnTo>
                  <a:pt x="2829656" y="3502774"/>
                </a:lnTo>
                <a:close/>
                <a:moveTo>
                  <a:pt x="5914524" y="3502774"/>
                </a:moveTo>
                <a:lnTo>
                  <a:pt x="5971946" y="3445352"/>
                </a:lnTo>
                <a:lnTo>
                  <a:pt x="5971946" y="3432591"/>
                </a:lnTo>
                <a:lnTo>
                  <a:pt x="5901763" y="3502774"/>
                </a:lnTo>
                <a:lnTo>
                  <a:pt x="5914524" y="3502774"/>
                </a:lnTo>
                <a:close/>
                <a:moveTo>
                  <a:pt x="1333480" y="3502774"/>
                </a:moveTo>
                <a:lnTo>
                  <a:pt x="4836256" y="0"/>
                </a:lnTo>
                <a:lnTo>
                  <a:pt x="4823495" y="0"/>
                </a:lnTo>
                <a:lnTo>
                  <a:pt x="1320719" y="3502774"/>
                </a:lnTo>
                <a:lnTo>
                  <a:pt x="1333480" y="3502774"/>
                </a:lnTo>
                <a:close/>
                <a:moveTo>
                  <a:pt x="2737142" y="3502774"/>
                </a:moveTo>
                <a:lnTo>
                  <a:pt x="5971946" y="267971"/>
                </a:lnTo>
                <a:lnTo>
                  <a:pt x="5971946" y="255211"/>
                </a:lnTo>
                <a:lnTo>
                  <a:pt x="2724382" y="3502774"/>
                </a:lnTo>
                <a:lnTo>
                  <a:pt x="2737142" y="3502774"/>
                </a:lnTo>
                <a:close/>
                <a:moveTo>
                  <a:pt x="1240965" y="3502774"/>
                </a:moveTo>
                <a:lnTo>
                  <a:pt x="4743742" y="0"/>
                </a:lnTo>
                <a:lnTo>
                  <a:pt x="4730981" y="0"/>
                </a:lnTo>
                <a:lnTo>
                  <a:pt x="1228205" y="3502774"/>
                </a:lnTo>
                <a:lnTo>
                  <a:pt x="1240965" y="3502774"/>
                </a:lnTo>
                <a:close/>
                <a:moveTo>
                  <a:pt x="5822010" y="3502774"/>
                </a:moveTo>
                <a:lnTo>
                  <a:pt x="5971946" y="3352838"/>
                </a:lnTo>
                <a:lnTo>
                  <a:pt x="5971946" y="3336887"/>
                </a:lnTo>
                <a:lnTo>
                  <a:pt x="5806059" y="3502774"/>
                </a:lnTo>
                <a:lnTo>
                  <a:pt x="5822010" y="3502774"/>
                </a:lnTo>
                <a:close/>
                <a:moveTo>
                  <a:pt x="775205" y="3502774"/>
                </a:moveTo>
                <a:lnTo>
                  <a:pt x="4277981" y="0"/>
                </a:lnTo>
                <a:lnTo>
                  <a:pt x="4262030" y="0"/>
                </a:lnTo>
                <a:lnTo>
                  <a:pt x="759254" y="3502774"/>
                </a:lnTo>
                <a:lnTo>
                  <a:pt x="775205" y="3502774"/>
                </a:lnTo>
                <a:close/>
                <a:moveTo>
                  <a:pt x="3017875" y="3502774"/>
                </a:moveTo>
                <a:lnTo>
                  <a:pt x="5971946" y="548704"/>
                </a:lnTo>
                <a:lnTo>
                  <a:pt x="5971946" y="532753"/>
                </a:lnTo>
                <a:lnTo>
                  <a:pt x="3001924" y="3502774"/>
                </a:lnTo>
                <a:lnTo>
                  <a:pt x="3017875" y="3502774"/>
                </a:lnTo>
                <a:close/>
                <a:moveTo>
                  <a:pt x="867719" y="3502774"/>
                </a:moveTo>
                <a:lnTo>
                  <a:pt x="4370495" y="0"/>
                </a:lnTo>
                <a:lnTo>
                  <a:pt x="4357734" y="0"/>
                </a:lnTo>
                <a:lnTo>
                  <a:pt x="854958" y="3502774"/>
                </a:lnTo>
                <a:lnTo>
                  <a:pt x="867719" y="3502774"/>
                </a:lnTo>
                <a:close/>
                <a:moveTo>
                  <a:pt x="2922170" y="3502774"/>
                </a:moveTo>
                <a:lnTo>
                  <a:pt x="5971946" y="453000"/>
                </a:lnTo>
                <a:lnTo>
                  <a:pt x="5971946" y="440239"/>
                </a:lnTo>
                <a:lnTo>
                  <a:pt x="2909410" y="3502774"/>
                </a:lnTo>
                <a:lnTo>
                  <a:pt x="2922170" y="3502774"/>
                </a:lnTo>
                <a:close/>
                <a:moveTo>
                  <a:pt x="960233" y="3502774"/>
                </a:moveTo>
                <a:lnTo>
                  <a:pt x="4463009" y="0"/>
                </a:lnTo>
                <a:lnTo>
                  <a:pt x="4450249" y="0"/>
                </a:lnTo>
                <a:lnTo>
                  <a:pt x="947472" y="3502774"/>
                </a:lnTo>
                <a:lnTo>
                  <a:pt x="960233" y="3502774"/>
                </a:lnTo>
                <a:close/>
                <a:moveTo>
                  <a:pt x="679500" y="3502774"/>
                </a:moveTo>
                <a:lnTo>
                  <a:pt x="4182277" y="0"/>
                </a:lnTo>
                <a:lnTo>
                  <a:pt x="4169516" y="0"/>
                </a:lnTo>
                <a:lnTo>
                  <a:pt x="666740" y="3502774"/>
                </a:lnTo>
                <a:lnTo>
                  <a:pt x="679500" y="3502774"/>
                </a:lnTo>
                <a:close/>
                <a:moveTo>
                  <a:pt x="1987459" y="3502774"/>
                </a:moveTo>
                <a:lnTo>
                  <a:pt x="5490235" y="0"/>
                </a:lnTo>
                <a:lnTo>
                  <a:pt x="5477474" y="0"/>
                </a:lnTo>
                <a:lnTo>
                  <a:pt x="1974698" y="3502774"/>
                </a:lnTo>
                <a:lnTo>
                  <a:pt x="1987459" y="3502774"/>
                </a:lnTo>
                <a:close/>
                <a:moveTo>
                  <a:pt x="1894945" y="3502774"/>
                </a:moveTo>
                <a:lnTo>
                  <a:pt x="5397721" y="0"/>
                </a:lnTo>
                <a:lnTo>
                  <a:pt x="5384960" y="0"/>
                </a:lnTo>
                <a:lnTo>
                  <a:pt x="1882184" y="3502774"/>
                </a:lnTo>
                <a:lnTo>
                  <a:pt x="1894945" y="3502774"/>
                </a:lnTo>
                <a:close/>
                <a:moveTo>
                  <a:pt x="2456410" y="3502774"/>
                </a:moveTo>
                <a:lnTo>
                  <a:pt x="5959186" y="0"/>
                </a:lnTo>
                <a:lnTo>
                  <a:pt x="5946425" y="0"/>
                </a:lnTo>
                <a:lnTo>
                  <a:pt x="2443649" y="3502774"/>
                </a:lnTo>
                <a:lnTo>
                  <a:pt x="2456410" y="3502774"/>
                </a:lnTo>
                <a:close/>
                <a:moveTo>
                  <a:pt x="2083163" y="3502774"/>
                </a:moveTo>
                <a:lnTo>
                  <a:pt x="5585939" y="0"/>
                </a:lnTo>
                <a:lnTo>
                  <a:pt x="5569988" y="0"/>
                </a:lnTo>
                <a:lnTo>
                  <a:pt x="2070402" y="3502774"/>
                </a:lnTo>
                <a:lnTo>
                  <a:pt x="2083163" y="3502774"/>
                </a:lnTo>
                <a:close/>
                <a:moveTo>
                  <a:pt x="2363896" y="3502774"/>
                </a:moveTo>
                <a:lnTo>
                  <a:pt x="5866672" y="0"/>
                </a:lnTo>
                <a:lnTo>
                  <a:pt x="5850721" y="0"/>
                </a:lnTo>
                <a:lnTo>
                  <a:pt x="2347945" y="3502774"/>
                </a:lnTo>
                <a:lnTo>
                  <a:pt x="2363896" y="3502774"/>
                </a:lnTo>
                <a:close/>
                <a:moveTo>
                  <a:pt x="2175677" y="3502774"/>
                </a:moveTo>
                <a:lnTo>
                  <a:pt x="5678453" y="0"/>
                </a:lnTo>
                <a:lnTo>
                  <a:pt x="5665693" y="0"/>
                </a:lnTo>
                <a:lnTo>
                  <a:pt x="2162917" y="3502774"/>
                </a:lnTo>
                <a:lnTo>
                  <a:pt x="2175677" y="3502774"/>
                </a:lnTo>
                <a:close/>
                <a:moveTo>
                  <a:pt x="1429184" y="3502774"/>
                </a:moveTo>
                <a:lnTo>
                  <a:pt x="4931960" y="0"/>
                </a:lnTo>
                <a:lnTo>
                  <a:pt x="4916009" y="0"/>
                </a:lnTo>
                <a:lnTo>
                  <a:pt x="1413233" y="3502774"/>
                </a:lnTo>
                <a:lnTo>
                  <a:pt x="1429184" y="3502774"/>
                </a:lnTo>
                <a:close/>
                <a:moveTo>
                  <a:pt x="1802430" y="3502774"/>
                </a:moveTo>
                <a:lnTo>
                  <a:pt x="5305207" y="0"/>
                </a:lnTo>
                <a:lnTo>
                  <a:pt x="5292446" y="0"/>
                </a:lnTo>
                <a:lnTo>
                  <a:pt x="1789670" y="3502774"/>
                </a:lnTo>
                <a:lnTo>
                  <a:pt x="1802430" y="3502774"/>
                </a:lnTo>
                <a:close/>
                <a:moveTo>
                  <a:pt x="1521698" y="3502774"/>
                </a:moveTo>
                <a:lnTo>
                  <a:pt x="5024474" y="0"/>
                </a:lnTo>
                <a:lnTo>
                  <a:pt x="5011714" y="0"/>
                </a:lnTo>
                <a:lnTo>
                  <a:pt x="1508937" y="3502774"/>
                </a:lnTo>
                <a:lnTo>
                  <a:pt x="1521698" y="3502774"/>
                </a:lnTo>
                <a:close/>
                <a:moveTo>
                  <a:pt x="1614212" y="3502774"/>
                </a:moveTo>
                <a:lnTo>
                  <a:pt x="5116988" y="0"/>
                </a:lnTo>
                <a:lnTo>
                  <a:pt x="5104228" y="0"/>
                </a:lnTo>
                <a:lnTo>
                  <a:pt x="1601452" y="3502774"/>
                </a:lnTo>
                <a:lnTo>
                  <a:pt x="1614212" y="3502774"/>
                </a:lnTo>
                <a:close/>
                <a:moveTo>
                  <a:pt x="0" y="2593584"/>
                </a:moveTo>
                <a:lnTo>
                  <a:pt x="2593586" y="0"/>
                </a:lnTo>
                <a:lnTo>
                  <a:pt x="2580825" y="0"/>
                </a:lnTo>
                <a:lnTo>
                  <a:pt x="0" y="2580824"/>
                </a:lnTo>
                <a:lnTo>
                  <a:pt x="0" y="2593584"/>
                </a:lnTo>
                <a:close/>
                <a:moveTo>
                  <a:pt x="1709916" y="3502774"/>
                </a:moveTo>
                <a:lnTo>
                  <a:pt x="5212692" y="0"/>
                </a:lnTo>
                <a:lnTo>
                  <a:pt x="5196742" y="0"/>
                </a:lnTo>
                <a:lnTo>
                  <a:pt x="1693966" y="3502774"/>
                </a:lnTo>
                <a:lnTo>
                  <a:pt x="1709916" y="3502774"/>
                </a:lnTo>
                <a:close/>
                <a:moveTo>
                  <a:pt x="2548924" y="3502774"/>
                </a:moveTo>
                <a:lnTo>
                  <a:pt x="5971946" y="79753"/>
                </a:lnTo>
                <a:lnTo>
                  <a:pt x="5971946" y="66993"/>
                </a:lnTo>
                <a:lnTo>
                  <a:pt x="2536163" y="3502774"/>
                </a:lnTo>
                <a:lnTo>
                  <a:pt x="2548924" y="3502774"/>
                </a:lnTo>
                <a:close/>
                <a:moveTo>
                  <a:pt x="2644628" y="3502774"/>
                </a:moveTo>
                <a:lnTo>
                  <a:pt x="5971946" y="175457"/>
                </a:lnTo>
                <a:lnTo>
                  <a:pt x="5971946" y="159507"/>
                </a:lnTo>
                <a:lnTo>
                  <a:pt x="2628677" y="3502774"/>
                </a:lnTo>
                <a:lnTo>
                  <a:pt x="2644628" y="3502774"/>
                </a:lnTo>
                <a:close/>
                <a:moveTo>
                  <a:pt x="2268191" y="3502774"/>
                </a:moveTo>
                <a:lnTo>
                  <a:pt x="5770967" y="0"/>
                </a:lnTo>
                <a:lnTo>
                  <a:pt x="5758207" y="0"/>
                </a:lnTo>
                <a:lnTo>
                  <a:pt x="2255431" y="3502774"/>
                </a:lnTo>
                <a:lnTo>
                  <a:pt x="2268191" y="3502774"/>
                </a:lnTo>
                <a:close/>
                <a:moveTo>
                  <a:pt x="0" y="3155049"/>
                </a:moveTo>
                <a:lnTo>
                  <a:pt x="3155051" y="0"/>
                </a:lnTo>
                <a:lnTo>
                  <a:pt x="3142290" y="0"/>
                </a:lnTo>
                <a:lnTo>
                  <a:pt x="0" y="3142288"/>
                </a:lnTo>
                <a:lnTo>
                  <a:pt x="0" y="3155049"/>
                </a:lnTo>
                <a:close/>
                <a:moveTo>
                  <a:pt x="5445573" y="3502774"/>
                </a:moveTo>
                <a:lnTo>
                  <a:pt x="5971946" y="2976401"/>
                </a:lnTo>
                <a:lnTo>
                  <a:pt x="5971946" y="2963641"/>
                </a:lnTo>
                <a:lnTo>
                  <a:pt x="5432812" y="3502774"/>
                </a:lnTo>
                <a:lnTo>
                  <a:pt x="5445573" y="3502774"/>
                </a:lnTo>
                <a:close/>
                <a:moveTo>
                  <a:pt x="0" y="3062535"/>
                </a:moveTo>
                <a:lnTo>
                  <a:pt x="3062537" y="0"/>
                </a:lnTo>
                <a:lnTo>
                  <a:pt x="3046586" y="0"/>
                </a:lnTo>
                <a:lnTo>
                  <a:pt x="0" y="3049774"/>
                </a:lnTo>
                <a:lnTo>
                  <a:pt x="0" y="3062535"/>
                </a:lnTo>
                <a:close/>
                <a:moveTo>
                  <a:pt x="0" y="3247563"/>
                </a:moveTo>
                <a:lnTo>
                  <a:pt x="3247565" y="0"/>
                </a:lnTo>
                <a:lnTo>
                  <a:pt x="3234804" y="0"/>
                </a:lnTo>
                <a:lnTo>
                  <a:pt x="0" y="3234803"/>
                </a:lnTo>
                <a:lnTo>
                  <a:pt x="0" y="3247563"/>
                </a:lnTo>
                <a:close/>
                <a:moveTo>
                  <a:pt x="5541277" y="3502774"/>
                </a:moveTo>
                <a:lnTo>
                  <a:pt x="5971946" y="3072105"/>
                </a:lnTo>
                <a:lnTo>
                  <a:pt x="5971946" y="3056155"/>
                </a:lnTo>
                <a:lnTo>
                  <a:pt x="5525326" y="3502774"/>
                </a:lnTo>
                <a:lnTo>
                  <a:pt x="5541277" y="3502774"/>
                </a:lnTo>
                <a:close/>
                <a:moveTo>
                  <a:pt x="0" y="2966831"/>
                </a:moveTo>
                <a:lnTo>
                  <a:pt x="2966832" y="0"/>
                </a:lnTo>
                <a:lnTo>
                  <a:pt x="2954072" y="0"/>
                </a:lnTo>
                <a:lnTo>
                  <a:pt x="0" y="2954070"/>
                </a:lnTo>
                <a:lnTo>
                  <a:pt x="0" y="2966831"/>
                </a:lnTo>
                <a:close/>
                <a:moveTo>
                  <a:pt x="0" y="3343267"/>
                </a:moveTo>
                <a:lnTo>
                  <a:pt x="3343269" y="0"/>
                </a:lnTo>
                <a:lnTo>
                  <a:pt x="3327319" y="0"/>
                </a:lnTo>
                <a:lnTo>
                  <a:pt x="0" y="3327317"/>
                </a:lnTo>
                <a:lnTo>
                  <a:pt x="0" y="3343267"/>
                </a:lnTo>
                <a:close/>
                <a:moveTo>
                  <a:pt x="0" y="2781803"/>
                </a:moveTo>
                <a:lnTo>
                  <a:pt x="2781804" y="0"/>
                </a:lnTo>
                <a:lnTo>
                  <a:pt x="2769044" y="0"/>
                </a:lnTo>
                <a:lnTo>
                  <a:pt x="0" y="2769042"/>
                </a:lnTo>
                <a:lnTo>
                  <a:pt x="0" y="2781803"/>
                </a:lnTo>
                <a:close/>
                <a:moveTo>
                  <a:pt x="0" y="2689288"/>
                </a:moveTo>
                <a:lnTo>
                  <a:pt x="2689290" y="0"/>
                </a:lnTo>
                <a:lnTo>
                  <a:pt x="2673339" y="0"/>
                </a:lnTo>
                <a:lnTo>
                  <a:pt x="0" y="2673338"/>
                </a:lnTo>
                <a:lnTo>
                  <a:pt x="0" y="2689288"/>
                </a:lnTo>
                <a:close/>
                <a:moveTo>
                  <a:pt x="5353059" y="3502774"/>
                </a:moveTo>
                <a:lnTo>
                  <a:pt x="5971946" y="2883887"/>
                </a:lnTo>
                <a:lnTo>
                  <a:pt x="5971946" y="2871127"/>
                </a:lnTo>
                <a:lnTo>
                  <a:pt x="5340298" y="3502774"/>
                </a:lnTo>
                <a:lnTo>
                  <a:pt x="5353059" y="3502774"/>
                </a:lnTo>
                <a:close/>
                <a:moveTo>
                  <a:pt x="586986" y="3502774"/>
                </a:moveTo>
                <a:lnTo>
                  <a:pt x="4089762" y="0"/>
                </a:lnTo>
                <a:lnTo>
                  <a:pt x="4077002" y="0"/>
                </a:lnTo>
                <a:lnTo>
                  <a:pt x="574226" y="3502774"/>
                </a:lnTo>
                <a:lnTo>
                  <a:pt x="586986" y="3502774"/>
                </a:lnTo>
                <a:close/>
                <a:moveTo>
                  <a:pt x="3391121" y="3502774"/>
                </a:moveTo>
                <a:lnTo>
                  <a:pt x="5971946" y="921950"/>
                </a:lnTo>
                <a:lnTo>
                  <a:pt x="5971946" y="909190"/>
                </a:lnTo>
                <a:lnTo>
                  <a:pt x="3378361" y="3502774"/>
                </a:lnTo>
                <a:lnTo>
                  <a:pt x="3391121" y="3502774"/>
                </a:lnTo>
                <a:close/>
                <a:moveTo>
                  <a:pt x="0" y="2874317"/>
                </a:moveTo>
                <a:lnTo>
                  <a:pt x="2874318" y="0"/>
                </a:lnTo>
                <a:lnTo>
                  <a:pt x="2861558" y="0"/>
                </a:lnTo>
                <a:lnTo>
                  <a:pt x="0" y="2861556"/>
                </a:lnTo>
                <a:lnTo>
                  <a:pt x="0" y="2874317"/>
                </a:lnTo>
                <a:close/>
                <a:moveTo>
                  <a:pt x="3202903" y="3502774"/>
                </a:moveTo>
                <a:lnTo>
                  <a:pt x="5971946" y="733732"/>
                </a:lnTo>
                <a:lnTo>
                  <a:pt x="5971946" y="720972"/>
                </a:lnTo>
                <a:lnTo>
                  <a:pt x="3190142" y="3502774"/>
                </a:lnTo>
                <a:lnTo>
                  <a:pt x="3202903" y="3502774"/>
                </a:lnTo>
                <a:close/>
                <a:moveTo>
                  <a:pt x="398768" y="3502774"/>
                </a:moveTo>
                <a:lnTo>
                  <a:pt x="3901544" y="0"/>
                </a:lnTo>
                <a:lnTo>
                  <a:pt x="3888784" y="0"/>
                </a:lnTo>
                <a:lnTo>
                  <a:pt x="386007" y="3502774"/>
                </a:lnTo>
                <a:lnTo>
                  <a:pt x="398768" y="3502774"/>
                </a:lnTo>
                <a:close/>
                <a:moveTo>
                  <a:pt x="306254" y="3502774"/>
                </a:moveTo>
                <a:lnTo>
                  <a:pt x="3809030" y="0"/>
                </a:lnTo>
                <a:lnTo>
                  <a:pt x="3796269" y="0"/>
                </a:lnTo>
                <a:lnTo>
                  <a:pt x="293493" y="3502774"/>
                </a:lnTo>
                <a:lnTo>
                  <a:pt x="306254" y="3502774"/>
                </a:lnTo>
                <a:close/>
                <a:moveTo>
                  <a:pt x="5726305" y="3502774"/>
                </a:moveTo>
                <a:lnTo>
                  <a:pt x="5971946" y="3257134"/>
                </a:lnTo>
                <a:lnTo>
                  <a:pt x="5971946" y="3244373"/>
                </a:lnTo>
                <a:lnTo>
                  <a:pt x="5713545" y="3502774"/>
                </a:lnTo>
                <a:lnTo>
                  <a:pt x="5726305" y="3502774"/>
                </a:lnTo>
                <a:close/>
                <a:moveTo>
                  <a:pt x="494472" y="3502774"/>
                </a:moveTo>
                <a:lnTo>
                  <a:pt x="3997248" y="0"/>
                </a:lnTo>
                <a:lnTo>
                  <a:pt x="3981298" y="0"/>
                </a:lnTo>
                <a:lnTo>
                  <a:pt x="478522" y="3502774"/>
                </a:lnTo>
                <a:lnTo>
                  <a:pt x="494472" y="3502774"/>
                </a:lnTo>
                <a:close/>
                <a:moveTo>
                  <a:pt x="3110389" y="3502774"/>
                </a:moveTo>
                <a:lnTo>
                  <a:pt x="5971946" y="641218"/>
                </a:lnTo>
                <a:lnTo>
                  <a:pt x="5971946" y="628457"/>
                </a:lnTo>
                <a:lnTo>
                  <a:pt x="3097628" y="3502774"/>
                </a:lnTo>
                <a:lnTo>
                  <a:pt x="3110389" y="3502774"/>
                </a:lnTo>
                <a:close/>
                <a:moveTo>
                  <a:pt x="4418347" y="3502774"/>
                </a:moveTo>
                <a:lnTo>
                  <a:pt x="5971946" y="1949176"/>
                </a:lnTo>
                <a:lnTo>
                  <a:pt x="5971946" y="1936415"/>
                </a:lnTo>
                <a:lnTo>
                  <a:pt x="4405587" y="3502774"/>
                </a:lnTo>
                <a:lnTo>
                  <a:pt x="4418347" y="3502774"/>
                </a:lnTo>
                <a:close/>
                <a:moveTo>
                  <a:pt x="0" y="3435781"/>
                </a:moveTo>
                <a:lnTo>
                  <a:pt x="3435783" y="0"/>
                </a:lnTo>
                <a:lnTo>
                  <a:pt x="3423023" y="0"/>
                </a:lnTo>
                <a:lnTo>
                  <a:pt x="0" y="3423021"/>
                </a:lnTo>
                <a:lnTo>
                  <a:pt x="0" y="3435781"/>
                </a:lnTo>
                <a:close/>
                <a:moveTo>
                  <a:pt x="25521" y="3502774"/>
                </a:moveTo>
                <a:lnTo>
                  <a:pt x="3528297" y="0"/>
                </a:lnTo>
                <a:lnTo>
                  <a:pt x="3515537" y="0"/>
                </a:lnTo>
                <a:lnTo>
                  <a:pt x="12761" y="3502774"/>
                </a:lnTo>
                <a:lnTo>
                  <a:pt x="25521" y="3502774"/>
                </a:lnTo>
                <a:close/>
                <a:moveTo>
                  <a:pt x="5633791" y="3502774"/>
                </a:moveTo>
                <a:lnTo>
                  <a:pt x="5971946" y="3164619"/>
                </a:lnTo>
                <a:lnTo>
                  <a:pt x="5971946" y="3151859"/>
                </a:lnTo>
                <a:lnTo>
                  <a:pt x="5621031" y="3502774"/>
                </a:lnTo>
                <a:lnTo>
                  <a:pt x="5633791" y="3502774"/>
                </a:lnTo>
                <a:close/>
                <a:moveTo>
                  <a:pt x="213740" y="3502774"/>
                </a:moveTo>
                <a:lnTo>
                  <a:pt x="3716516" y="0"/>
                </a:lnTo>
                <a:lnTo>
                  <a:pt x="3703755" y="0"/>
                </a:lnTo>
                <a:lnTo>
                  <a:pt x="200979" y="3502774"/>
                </a:lnTo>
                <a:lnTo>
                  <a:pt x="213740" y="3502774"/>
                </a:lnTo>
                <a:close/>
                <a:moveTo>
                  <a:pt x="121226" y="3502774"/>
                </a:moveTo>
                <a:lnTo>
                  <a:pt x="3624002" y="0"/>
                </a:lnTo>
                <a:lnTo>
                  <a:pt x="3608051" y="0"/>
                </a:lnTo>
                <a:lnTo>
                  <a:pt x="105275" y="3502774"/>
                </a:lnTo>
                <a:lnTo>
                  <a:pt x="121226" y="3502774"/>
                </a:lnTo>
                <a:close/>
              </a:path>
            </a:pathLst>
          </a:custGeom>
          <a:solidFill>
            <a:srgbClr val="D4D3D3"/>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rot="0" vert="horz" wrap="square" lIns="91440" tIns="45720" rIns="91440" bIns="45720" anchor="t" anchorCtr="0" upright="1">
            <a:noAutofit/>
          </a:bodyPr>
          <a:lstStyle/>
          <a:p>
            <a:endParaRPr lang="en-US"/>
          </a:p>
        </p:txBody>
      </p:sp>
      <p:grpSp>
        <p:nvGrpSpPr>
          <p:cNvPr id="1157" name="Group 1156"/>
          <p:cNvGrpSpPr/>
          <p:nvPr/>
        </p:nvGrpSpPr>
        <p:grpSpPr>
          <a:xfrm>
            <a:off x="7762874" y="-15685"/>
            <a:ext cx="7781925" cy="3110650"/>
            <a:chOff x="6379630" y="-15686"/>
            <a:chExt cx="9165170" cy="3663571"/>
          </a:xfrm>
        </p:grpSpPr>
        <p:sp>
          <p:nvSpPr>
            <p:cNvPr id="133" name="Freeform 132"/>
            <p:cNvSpPr/>
            <p:nvPr/>
          </p:nvSpPr>
          <p:spPr>
            <a:xfrm>
              <a:off x="8386011" y="-9161"/>
              <a:ext cx="2003257" cy="415089"/>
            </a:xfrm>
            <a:custGeom>
              <a:avLst/>
              <a:gdLst>
                <a:gd name="connsiteX0" fmla="*/ 0 w 1558089"/>
                <a:gd name="connsiteY0" fmla="*/ 0 h 409074"/>
                <a:gd name="connsiteX1" fmla="*/ 806115 w 1558089"/>
                <a:gd name="connsiteY1" fmla="*/ 409074 h 409074"/>
                <a:gd name="connsiteX2" fmla="*/ 1558089 w 1558089"/>
                <a:gd name="connsiteY2" fmla="*/ 6016 h 409074"/>
                <a:gd name="connsiteX3" fmla="*/ 0 w 1558089"/>
                <a:gd name="connsiteY3" fmla="*/ 0 h 409074"/>
                <a:gd name="connsiteX0" fmla="*/ 0 w 1702468"/>
                <a:gd name="connsiteY0" fmla="*/ 0 h 409074"/>
                <a:gd name="connsiteX1" fmla="*/ 950494 w 1702468"/>
                <a:gd name="connsiteY1" fmla="*/ 409074 h 409074"/>
                <a:gd name="connsiteX2" fmla="*/ 1702468 w 1702468"/>
                <a:gd name="connsiteY2" fmla="*/ 6016 h 409074"/>
                <a:gd name="connsiteX3" fmla="*/ 0 w 1702468"/>
                <a:gd name="connsiteY3" fmla="*/ 0 h 409074"/>
                <a:gd name="connsiteX0" fmla="*/ 0 w 2003257"/>
                <a:gd name="connsiteY0" fmla="*/ 6015 h 415089"/>
                <a:gd name="connsiteX1" fmla="*/ 950494 w 2003257"/>
                <a:gd name="connsiteY1" fmla="*/ 415089 h 415089"/>
                <a:gd name="connsiteX2" fmla="*/ 2003257 w 2003257"/>
                <a:gd name="connsiteY2" fmla="*/ 0 h 415089"/>
                <a:gd name="connsiteX3" fmla="*/ 0 w 2003257"/>
                <a:gd name="connsiteY3" fmla="*/ 6015 h 415089"/>
              </a:gdLst>
              <a:ahLst/>
              <a:cxnLst>
                <a:cxn ang="0">
                  <a:pos x="connsiteX0" y="connsiteY0"/>
                </a:cxn>
                <a:cxn ang="0">
                  <a:pos x="connsiteX1" y="connsiteY1"/>
                </a:cxn>
                <a:cxn ang="0">
                  <a:pos x="connsiteX2" y="connsiteY2"/>
                </a:cxn>
                <a:cxn ang="0">
                  <a:pos x="connsiteX3" y="connsiteY3"/>
                </a:cxn>
              </a:cxnLst>
              <a:rect l="l" t="t" r="r" b="b"/>
              <a:pathLst>
                <a:path w="2003257" h="415089">
                  <a:moveTo>
                    <a:pt x="0" y="6015"/>
                  </a:moveTo>
                  <a:lnTo>
                    <a:pt x="950494" y="415089"/>
                  </a:lnTo>
                  <a:lnTo>
                    <a:pt x="2003257" y="0"/>
                  </a:lnTo>
                  <a:lnTo>
                    <a:pt x="0" y="6015"/>
                  </a:lnTo>
                  <a:close/>
                </a:path>
              </a:pathLst>
            </a:custGeom>
            <a:solidFill>
              <a:srgbClr val="951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a:spLocks/>
            </p:cNvSpPr>
            <p:nvPr/>
          </p:nvSpPr>
          <p:spPr bwMode="auto">
            <a:xfrm flipH="1">
              <a:off x="6379630" y="-6970"/>
              <a:ext cx="2943027" cy="1930037"/>
            </a:xfrm>
            <a:custGeom>
              <a:avLst/>
              <a:gdLst>
                <a:gd name="T0" fmla="*/ 0 w 2477767"/>
                <a:gd name="T1" fmla="*/ 1281934 h 2567056"/>
                <a:gd name="T2" fmla="*/ 2477767 w 2477767"/>
                <a:gd name="T3" fmla="*/ 2567056 h 2567056"/>
                <a:gd name="T4" fmla="*/ 2477767 w 2477767"/>
                <a:gd name="T5" fmla="*/ 0 h 2567056"/>
                <a:gd name="T6" fmla="*/ 0 w 2477767"/>
                <a:gd name="T7" fmla="*/ 1281934 h 2567056"/>
                <a:gd name="T8" fmla="*/ 0 w 2477767"/>
                <a:gd name="T9" fmla="*/ 1281934 h 2567056"/>
                <a:gd name="connsiteX0" fmla="*/ 0 w 2477767"/>
                <a:gd name="connsiteY0" fmla="*/ 366829 h 1651951"/>
                <a:gd name="connsiteX1" fmla="*/ 2477767 w 2477767"/>
                <a:gd name="connsiteY1" fmla="*/ 1651951 h 1651951"/>
                <a:gd name="connsiteX2" fmla="*/ 706555 w 2477767"/>
                <a:gd name="connsiteY2" fmla="*/ 0 h 1651951"/>
                <a:gd name="connsiteX3" fmla="*/ 0 w 2477767"/>
                <a:gd name="connsiteY3" fmla="*/ 366829 h 1651951"/>
                <a:gd name="connsiteX0" fmla="*/ 0 w 2551282"/>
                <a:gd name="connsiteY0" fmla="*/ 366829 h 1651951"/>
                <a:gd name="connsiteX1" fmla="*/ 2477767 w 2551282"/>
                <a:gd name="connsiteY1" fmla="*/ 1651951 h 1651951"/>
                <a:gd name="connsiteX2" fmla="*/ 2462883 w 2551282"/>
                <a:gd name="connsiteY2" fmla="*/ 28620 h 1651951"/>
                <a:gd name="connsiteX3" fmla="*/ 706555 w 2551282"/>
                <a:gd name="connsiteY3" fmla="*/ 0 h 1651951"/>
                <a:gd name="connsiteX4" fmla="*/ 0 w 2551282"/>
                <a:gd name="connsiteY4" fmla="*/ 366829 h 1651951"/>
                <a:gd name="connsiteX0" fmla="*/ 0 w 2597970"/>
                <a:gd name="connsiteY0" fmla="*/ 366829 h 1651951"/>
                <a:gd name="connsiteX1" fmla="*/ 2477767 w 2597970"/>
                <a:gd name="connsiteY1" fmla="*/ 1651951 h 1651951"/>
                <a:gd name="connsiteX2" fmla="*/ 2462883 w 2597970"/>
                <a:gd name="connsiteY2" fmla="*/ 28620 h 1651951"/>
                <a:gd name="connsiteX3" fmla="*/ 706555 w 2597970"/>
                <a:gd name="connsiteY3" fmla="*/ 0 h 1651951"/>
                <a:gd name="connsiteX4" fmla="*/ 0 w 2597970"/>
                <a:gd name="connsiteY4" fmla="*/ 366829 h 1651951"/>
                <a:gd name="connsiteX0" fmla="*/ 0 w 2477767"/>
                <a:gd name="connsiteY0" fmla="*/ 366829 h 1651951"/>
                <a:gd name="connsiteX1" fmla="*/ 2477767 w 2477767"/>
                <a:gd name="connsiteY1" fmla="*/ 1651951 h 1651951"/>
                <a:gd name="connsiteX2" fmla="*/ 2462883 w 2477767"/>
                <a:gd name="connsiteY2" fmla="*/ 28620 h 1651951"/>
                <a:gd name="connsiteX3" fmla="*/ 706555 w 2477767"/>
                <a:gd name="connsiteY3" fmla="*/ 0 h 1651951"/>
                <a:gd name="connsiteX4" fmla="*/ 0 w 2477767"/>
                <a:gd name="connsiteY4" fmla="*/ 366829 h 1651951"/>
                <a:gd name="connsiteX0" fmla="*/ 0 w 2477767"/>
                <a:gd name="connsiteY0" fmla="*/ 366829 h 1651951"/>
                <a:gd name="connsiteX1" fmla="*/ 2477767 w 2477767"/>
                <a:gd name="connsiteY1" fmla="*/ 1651951 h 1651951"/>
                <a:gd name="connsiteX2" fmla="*/ 2462883 w 2477767"/>
                <a:gd name="connsiteY2" fmla="*/ 28620 h 1651951"/>
                <a:gd name="connsiteX3" fmla="*/ 706555 w 2477767"/>
                <a:gd name="connsiteY3" fmla="*/ 0 h 1651951"/>
                <a:gd name="connsiteX4" fmla="*/ 0 w 2477767"/>
                <a:gd name="connsiteY4" fmla="*/ 366829 h 1651951"/>
                <a:gd name="connsiteX0" fmla="*/ 0 w 2693890"/>
                <a:gd name="connsiteY0" fmla="*/ 397729 h 1682851"/>
                <a:gd name="connsiteX1" fmla="*/ 2477767 w 2693890"/>
                <a:gd name="connsiteY1" fmla="*/ 1682851 h 1682851"/>
                <a:gd name="connsiteX2" fmla="*/ 2693586 w 2693890"/>
                <a:gd name="connsiteY2" fmla="*/ 0 h 1682851"/>
                <a:gd name="connsiteX3" fmla="*/ 706555 w 2693890"/>
                <a:gd name="connsiteY3" fmla="*/ 30900 h 1682851"/>
                <a:gd name="connsiteX4" fmla="*/ 0 w 2693890"/>
                <a:gd name="connsiteY4" fmla="*/ 397729 h 1682851"/>
                <a:gd name="connsiteX0" fmla="*/ 0 w 2477767"/>
                <a:gd name="connsiteY0" fmla="*/ 366829 h 1651951"/>
                <a:gd name="connsiteX1" fmla="*/ 2477767 w 2477767"/>
                <a:gd name="connsiteY1" fmla="*/ 1651951 h 1651951"/>
                <a:gd name="connsiteX2" fmla="*/ 2224737 w 2477767"/>
                <a:gd name="connsiteY2" fmla="*/ 497332 h 1651951"/>
                <a:gd name="connsiteX3" fmla="*/ 706555 w 2477767"/>
                <a:gd name="connsiteY3" fmla="*/ 0 h 1651951"/>
                <a:gd name="connsiteX4" fmla="*/ 0 w 2477767"/>
                <a:gd name="connsiteY4" fmla="*/ 366829 h 1651951"/>
                <a:gd name="connsiteX0" fmla="*/ 0 w 2487419"/>
                <a:gd name="connsiteY0" fmla="*/ 366829 h 1651951"/>
                <a:gd name="connsiteX1" fmla="*/ 2477767 w 2487419"/>
                <a:gd name="connsiteY1" fmla="*/ 1651951 h 1651951"/>
                <a:gd name="connsiteX2" fmla="*/ 2485209 w 2487419"/>
                <a:gd name="connsiteY2" fmla="*/ 21180 h 1651951"/>
                <a:gd name="connsiteX3" fmla="*/ 706555 w 2487419"/>
                <a:gd name="connsiteY3" fmla="*/ 0 h 1651951"/>
                <a:gd name="connsiteX4" fmla="*/ 0 w 2487419"/>
                <a:gd name="connsiteY4" fmla="*/ 366829 h 1651951"/>
                <a:gd name="connsiteX0" fmla="*/ 0 w 2487419"/>
                <a:gd name="connsiteY0" fmla="*/ 345649 h 1630771"/>
                <a:gd name="connsiteX1" fmla="*/ 2477767 w 2487419"/>
                <a:gd name="connsiteY1" fmla="*/ 1630771 h 1630771"/>
                <a:gd name="connsiteX2" fmla="*/ 2485209 w 2487419"/>
                <a:gd name="connsiteY2" fmla="*/ 0 h 1630771"/>
                <a:gd name="connsiteX3" fmla="*/ 684229 w 2487419"/>
                <a:gd name="connsiteY3" fmla="*/ 1139 h 1630771"/>
                <a:gd name="connsiteX4" fmla="*/ 0 w 2487419"/>
                <a:gd name="connsiteY4" fmla="*/ 345649 h 163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419" h="1630771">
                  <a:moveTo>
                    <a:pt x="0" y="345649"/>
                  </a:moveTo>
                  <a:lnTo>
                    <a:pt x="2477767" y="1630771"/>
                  </a:lnTo>
                  <a:cubicBezTo>
                    <a:pt x="2467844" y="1293017"/>
                    <a:pt x="2495132" y="501430"/>
                    <a:pt x="2485209" y="0"/>
                  </a:cubicBezTo>
                  <a:lnTo>
                    <a:pt x="684229" y="1139"/>
                  </a:lnTo>
                  <a:lnTo>
                    <a:pt x="0" y="345649"/>
                  </a:lnTo>
                  <a:close/>
                </a:path>
              </a:pathLst>
            </a:custGeom>
            <a:solidFill>
              <a:srgbClr val="6A6B68"/>
            </a:solidFill>
            <a:ln>
              <a:noFill/>
            </a:ln>
            <a:effectLst/>
            <a:extLst/>
          </p:spPr>
          <p:txBody>
            <a:bodyPr rot="0" vert="horz" wrap="square" lIns="91440" tIns="45720" rIns="91440" bIns="45720" anchor="t" anchorCtr="0" upright="1">
              <a:noAutofit/>
            </a:bodyPr>
            <a:lstStyle/>
            <a:p>
              <a:endParaRPr lang="en-US"/>
            </a:p>
          </p:txBody>
        </p:sp>
        <p:sp>
          <p:nvSpPr>
            <p:cNvPr id="135" name="Freeform 134"/>
            <p:cNvSpPr>
              <a:spLocks/>
            </p:cNvSpPr>
            <p:nvPr/>
          </p:nvSpPr>
          <p:spPr bwMode="auto">
            <a:xfrm flipH="1">
              <a:off x="9306871" y="-15686"/>
              <a:ext cx="6237929" cy="3663571"/>
            </a:xfrm>
            <a:custGeom>
              <a:avLst/>
              <a:gdLst>
                <a:gd name="T0" fmla="*/ 3951034 w 3951034"/>
                <a:gd name="T1" fmla="*/ 1833611 h 3880877"/>
                <a:gd name="T2" fmla="*/ 411367 w 3951034"/>
                <a:gd name="T3" fmla="*/ 0 h 3880877"/>
                <a:gd name="T4" fmla="*/ 0 w 3951034"/>
                <a:gd name="T5" fmla="*/ 0 h 3880877"/>
                <a:gd name="T6" fmla="*/ 0 w 3951034"/>
                <a:gd name="T7" fmla="*/ 3880877 h 3880877"/>
                <a:gd name="T8" fmla="*/ 3951034 w 3951034"/>
                <a:gd name="T9" fmla="*/ 1833611 h 3880877"/>
                <a:gd name="T10" fmla="*/ 3951034 w 3951034"/>
                <a:gd name="T11" fmla="*/ 1833611 h 3880877"/>
                <a:gd name="connsiteX0" fmla="*/ 5337111 w 5337111"/>
                <a:gd name="connsiteY0" fmla="*/ 1833611 h 3880877"/>
                <a:gd name="connsiteX1" fmla="*/ 1797444 w 5337111"/>
                <a:gd name="connsiteY1" fmla="*/ 0 h 3880877"/>
                <a:gd name="connsiteX2" fmla="*/ 0 w 5337111"/>
                <a:gd name="connsiteY2" fmla="*/ 4679 h 3880877"/>
                <a:gd name="connsiteX3" fmla="*/ 1386077 w 5337111"/>
                <a:gd name="connsiteY3" fmla="*/ 3880877 h 3880877"/>
                <a:gd name="connsiteX4" fmla="*/ 5337111 w 5337111"/>
                <a:gd name="connsiteY4" fmla="*/ 1833611 h 3880877"/>
                <a:gd name="connsiteX0" fmla="*/ 5337111 w 5337111"/>
                <a:gd name="connsiteY0" fmla="*/ 1833611 h 4582811"/>
                <a:gd name="connsiteX1" fmla="*/ 1797444 w 5337111"/>
                <a:gd name="connsiteY1" fmla="*/ 0 h 4582811"/>
                <a:gd name="connsiteX2" fmla="*/ 0 w 5337111"/>
                <a:gd name="connsiteY2" fmla="*/ 4679 h 4582811"/>
                <a:gd name="connsiteX3" fmla="*/ 9366 w 5337111"/>
                <a:gd name="connsiteY3" fmla="*/ 4582811 h 4582811"/>
                <a:gd name="connsiteX4" fmla="*/ 5337111 w 5337111"/>
                <a:gd name="connsiteY4" fmla="*/ 1833611 h 4582811"/>
                <a:gd name="connsiteX0" fmla="*/ 5337111 w 5337111"/>
                <a:gd name="connsiteY0" fmla="*/ 1833611 h 4606209"/>
                <a:gd name="connsiteX1" fmla="*/ 1797444 w 5337111"/>
                <a:gd name="connsiteY1" fmla="*/ 0 h 4606209"/>
                <a:gd name="connsiteX2" fmla="*/ 0 w 5337111"/>
                <a:gd name="connsiteY2" fmla="*/ 4679 h 4606209"/>
                <a:gd name="connsiteX3" fmla="*/ 9366 w 5337111"/>
                <a:gd name="connsiteY3" fmla="*/ 4606209 h 4606209"/>
                <a:gd name="connsiteX4" fmla="*/ 5337111 w 5337111"/>
                <a:gd name="connsiteY4" fmla="*/ 1833611 h 4606209"/>
                <a:gd name="connsiteX0" fmla="*/ 5337111 w 5337111"/>
                <a:gd name="connsiteY0" fmla="*/ 1828932 h 4601530"/>
                <a:gd name="connsiteX1" fmla="*/ 4671236 w 5337111"/>
                <a:gd name="connsiteY1" fmla="*/ 1483882 h 4601530"/>
                <a:gd name="connsiteX2" fmla="*/ 0 w 5337111"/>
                <a:gd name="connsiteY2" fmla="*/ 0 h 4601530"/>
                <a:gd name="connsiteX3" fmla="*/ 9366 w 5337111"/>
                <a:gd name="connsiteY3" fmla="*/ 4601530 h 4601530"/>
                <a:gd name="connsiteX4" fmla="*/ 5337111 w 5337111"/>
                <a:gd name="connsiteY4" fmla="*/ 1828932 h 4601530"/>
                <a:gd name="connsiteX0" fmla="*/ 5327745 w 5327745"/>
                <a:gd name="connsiteY0" fmla="*/ 345050 h 3117648"/>
                <a:gd name="connsiteX1" fmla="*/ 4661870 w 5327745"/>
                <a:gd name="connsiteY1" fmla="*/ 0 h 3117648"/>
                <a:gd name="connsiteX2" fmla="*/ 359262 w 5327745"/>
                <a:gd name="connsiteY2" fmla="*/ 530937 h 3117648"/>
                <a:gd name="connsiteX3" fmla="*/ 0 w 5327745"/>
                <a:gd name="connsiteY3" fmla="*/ 3117648 h 3117648"/>
                <a:gd name="connsiteX4" fmla="*/ 5327745 w 5327745"/>
                <a:gd name="connsiteY4" fmla="*/ 345050 h 3117648"/>
                <a:gd name="connsiteX0" fmla="*/ 5329588 w 5329588"/>
                <a:gd name="connsiteY0" fmla="*/ 355407 h 3128005"/>
                <a:gd name="connsiteX1" fmla="*/ 4663713 w 5329588"/>
                <a:gd name="connsiteY1" fmla="*/ 10357 h 3128005"/>
                <a:gd name="connsiteX2" fmla="*/ 0 w 5329588"/>
                <a:gd name="connsiteY2" fmla="*/ 0 h 3128005"/>
                <a:gd name="connsiteX3" fmla="*/ 1843 w 5329588"/>
                <a:gd name="connsiteY3" fmla="*/ 3128005 h 3128005"/>
                <a:gd name="connsiteX4" fmla="*/ 5329588 w 5329588"/>
                <a:gd name="connsiteY4" fmla="*/ 355407 h 312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588" h="3128005">
                  <a:moveTo>
                    <a:pt x="5329588" y="355407"/>
                  </a:moveTo>
                  <a:lnTo>
                    <a:pt x="4663713" y="10357"/>
                  </a:lnTo>
                  <a:lnTo>
                    <a:pt x="0" y="0"/>
                  </a:lnTo>
                  <a:cubicBezTo>
                    <a:pt x="614" y="1042668"/>
                    <a:pt x="1229" y="2085337"/>
                    <a:pt x="1843" y="3128005"/>
                  </a:cubicBezTo>
                  <a:lnTo>
                    <a:pt x="5329588" y="355407"/>
                  </a:lnTo>
                  <a:close/>
                </a:path>
              </a:pathLst>
            </a:custGeom>
            <a:solidFill>
              <a:srgbClr val="BC1E42"/>
            </a:solidFill>
            <a:ln>
              <a:noFill/>
            </a:ln>
            <a:effectLst/>
            <a:extLst/>
          </p:spPr>
          <p:txBody>
            <a:bodyPr rot="0" vert="horz" wrap="square" lIns="91440" tIns="45720" rIns="91440" bIns="45720" anchor="t" anchorCtr="0" upright="1">
              <a:noAutofit/>
            </a:bodyPr>
            <a:lstStyle/>
            <a:p>
              <a:endParaRPr lang="en-US"/>
            </a:p>
          </p:txBody>
        </p:sp>
      </p:grpSp>
      <p:sp>
        <p:nvSpPr>
          <p:cNvPr id="1039" name="Rectangle 85"/>
          <p:cNvSpPr>
            <a:spLocks noChangeArrowheads="1"/>
          </p:cNvSpPr>
          <p:nvPr/>
        </p:nvSpPr>
        <p:spPr bwMode="auto">
          <a:xfrm>
            <a:off x="-9525" y="4457700"/>
            <a:ext cx="2971800" cy="574675"/>
          </a:xfrm>
          <a:prstGeom prst="rect">
            <a:avLst/>
          </a:prstGeom>
          <a:solidFill>
            <a:srgbClr val="6A6B68"/>
          </a:solidFill>
          <a:ln>
            <a:noFill/>
          </a:ln>
          <a:effectLst/>
          <a:extLst/>
        </p:spPr>
        <p:txBody>
          <a:bodyPr vert="horz" wrap="square" lIns="36576" tIns="36576" rIns="36576" bIns="36576" numCol="1" anchor="t" anchorCtr="0" compatLnSpc="1">
            <a:prstTxWarp prst="textNoShape">
              <a:avLst/>
            </a:prstTxWarp>
          </a:bodyPr>
          <a:lstStyle/>
          <a:p>
            <a:endParaRPr lang="en-US" sz="1800"/>
          </a:p>
        </p:txBody>
      </p:sp>
      <p:sp>
        <p:nvSpPr>
          <p:cNvPr id="1040" name="AutoShape 82"/>
          <p:cNvSpPr>
            <a:spLocks noChangeShapeType="1"/>
          </p:cNvSpPr>
          <p:nvPr/>
        </p:nvSpPr>
        <p:spPr bwMode="auto">
          <a:xfrm flipH="1">
            <a:off x="3144837" y="454025"/>
            <a:ext cx="1" cy="4570413"/>
          </a:xfrm>
          <a:prstGeom prst="straightConnector1">
            <a:avLst/>
          </a:prstGeom>
          <a:noFill/>
          <a:ln w="9525">
            <a:solidFill>
              <a:srgbClr val="6A6B6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US" sz="1800"/>
          </a:p>
        </p:txBody>
      </p:sp>
      <p:pic>
        <p:nvPicPr>
          <p:cNvPr id="1156" name="Picture 132" descr="ET0130301-IMG0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8478" t="2777" r="1244" b="6076"/>
          <a:stretch>
            <a:fillRect/>
          </a:stretch>
        </p:blipFill>
        <p:spPr bwMode="auto">
          <a:xfrm>
            <a:off x="-9525" y="454025"/>
            <a:ext cx="2971800" cy="20002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pic>
      <p:pic>
        <p:nvPicPr>
          <p:cNvPr id="1153" name="Picture 129" descr="ET0130301-IMG03"/>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t="8206" r="4530" b="9721"/>
          <a:stretch>
            <a:fillRect/>
          </a:stretch>
        </p:blipFill>
        <p:spPr bwMode="auto">
          <a:xfrm>
            <a:off x="7762875" y="2628900"/>
            <a:ext cx="5435024" cy="74295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pic>
      <p:sp>
        <p:nvSpPr>
          <p:cNvPr id="1041" name="Text Box 83"/>
          <p:cNvSpPr txBox="1">
            <a:spLocks noChangeArrowheads="1"/>
          </p:cNvSpPr>
          <p:nvPr/>
        </p:nvSpPr>
        <p:spPr bwMode="auto">
          <a:xfrm>
            <a:off x="242888" y="5482487"/>
            <a:ext cx="2176462" cy="31676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i="0" u="none" strike="noStrike" cap="none" normalizeH="0" baseline="0" smtClean="0">
                <a:ln>
                  <a:noFill/>
                </a:ln>
                <a:solidFill>
                  <a:schemeClr val="tx1"/>
                </a:solidFill>
                <a:effectLst/>
                <a:latin typeface="Arial" charset="0"/>
              </a:rPr>
              <a:t>COMMUNITY </a:t>
            </a:r>
            <a:r>
              <a:rPr kumimoji="0" lang="x-none" altLang="x-none" sz="1050" b="0" i="0" u="none" strike="noStrike" cap="none" normalizeH="0" baseline="0" dirty="0">
                <a:ln>
                  <a:noFill/>
                </a:ln>
                <a:solidFill>
                  <a:schemeClr val="tx1"/>
                </a:solidFill>
                <a:effectLst/>
                <a:latin typeface="Arial" charset="0"/>
              </a:rPr>
              <a:t>COLLEGE</a:t>
            </a:r>
          </a:p>
        </p:txBody>
      </p:sp>
      <p:sp>
        <p:nvSpPr>
          <p:cNvPr id="1055" name="Freeform 115"/>
          <p:cNvSpPr>
            <a:spLocks/>
          </p:cNvSpPr>
          <p:nvPr/>
        </p:nvSpPr>
        <p:spPr bwMode="auto">
          <a:xfrm>
            <a:off x="7658751" y="2453160"/>
            <a:ext cx="1623993" cy="945141"/>
          </a:xfrm>
          <a:custGeom>
            <a:avLst/>
            <a:gdLst>
              <a:gd name="T0" fmla="*/ 0 w 688544"/>
              <a:gd name="T1" fmla="*/ 0 h 401649"/>
              <a:gd name="T2" fmla="*/ 0 w 688544"/>
              <a:gd name="T3" fmla="*/ 401649 h 401649"/>
              <a:gd name="T4" fmla="*/ 688544 w 688544"/>
              <a:gd name="T5" fmla="*/ 0 h 401649"/>
              <a:gd name="T6" fmla="*/ 0 w 688544"/>
              <a:gd name="T7" fmla="*/ 0 h 401649"/>
              <a:gd name="T8" fmla="*/ 0 w 688544"/>
              <a:gd name="T9" fmla="*/ 0 h 401649"/>
            </a:gdLst>
            <a:ahLst/>
            <a:cxnLst>
              <a:cxn ang="0">
                <a:pos x="T0" y="T1"/>
              </a:cxn>
              <a:cxn ang="0">
                <a:pos x="T2" y="T3"/>
              </a:cxn>
              <a:cxn ang="0">
                <a:pos x="T4" y="T5"/>
              </a:cxn>
              <a:cxn ang="0">
                <a:pos x="T6" y="T7"/>
              </a:cxn>
              <a:cxn ang="0">
                <a:pos x="T8" y="T9"/>
              </a:cxn>
            </a:cxnLst>
            <a:rect l="0" t="0" r="r" b="b"/>
            <a:pathLst>
              <a:path w="688544" h="401649">
                <a:moveTo>
                  <a:pt x="0" y="0"/>
                </a:moveTo>
                <a:lnTo>
                  <a:pt x="0" y="401649"/>
                </a:lnTo>
                <a:lnTo>
                  <a:pt x="688544" y="0"/>
                </a:lnTo>
                <a:lnTo>
                  <a:pt x="0" y="0"/>
                </a:lnTo>
                <a:lnTo>
                  <a:pt x="0" y="0"/>
                </a:lnTo>
                <a:close/>
              </a:path>
            </a:pathLst>
          </a:custGeom>
          <a:solidFill>
            <a:srgbClr val="FFFFFF"/>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blurRad="63500" dist="38099" dir="2700000" algn="ctr" rotWithShape="0">
                    <a:srgbClr val="8C8681">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70" name="Text Box 131"/>
          <p:cNvSpPr txBox="1">
            <a:spLocks noChangeArrowheads="1"/>
          </p:cNvSpPr>
          <p:nvPr/>
        </p:nvSpPr>
        <p:spPr bwMode="auto">
          <a:xfrm>
            <a:off x="368300" y="2647950"/>
            <a:ext cx="2571750" cy="16002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200" b="1" i="0" u="none" strike="noStrike" cap="none" normalizeH="0" baseline="0" dirty="0" smtClean="0">
                <a:ln>
                  <a:noFill/>
                </a:ln>
                <a:solidFill>
                  <a:schemeClr val="tx1"/>
                </a:solidFill>
                <a:effectLst/>
                <a:latin typeface="Arial" charset="0"/>
              </a:rPr>
              <a:t>Looking </a:t>
            </a:r>
            <a:r>
              <a:rPr kumimoji="0" lang="x-none" altLang="x-none" sz="1200" b="1" i="0" u="none" strike="noStrike" cap="none" normalizeH="0" baseline="0" dirty="0">
                <a:ln>
                  <a:noFill/>
                </a:ln>
                <a:solidFill>
                  <a:schemeClr val="tx1"/>
                </a:solidFill>
                <a:effectLst/>
                <a:latin typeface="Arial" charset="0"/>
              </a:rPr>
              <a:t>to start a study group?</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100" b="0" i="1" u="none" strike="noStrike" cap="none" normalizeH="0" baseline="0" dirty="0">
                <a:ln>
                  <a:noFill/>
                </a:ln>
                <a:solidFill>
                  <a:schemeClr val="tx1"/>
                </a:solidFill>
                <a:effectLst/>
                <a:latin typeface="Arial" charset="0"/>
              </a:rPr>
              <a:t> </a:t>
            </a:r>
            <a:endParaRPr kumimoji="0" lang="x-none" altLang="x-none" sz="11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1" u="none" strike="noStrike" cap="none" normalizeH="0" baseline="0" dirty="0">
                <a:ln>
                  <a:noFill/>
                </a:ln>
                <a:solidFill>
                  <a:schemeClr val="tx1"/>
                </a:solidFill>
                <a:effectLst/>
                <a:latin typeface="Arial" charset="0"/>
              </a:rPr>
              <a:t>Ut wisi enim ad minim veniam, quis nostrud exerci tation ullamcorper suscipit lobortis nisl ut aliquip ex ea commodo consequat. </a:t>
            </a:r>
            <a:endParaRPr kumimoji="0" lang="x-none" altLang="x-none" sz="10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1" u="none" strike="noStrike" cap="none" normalizeH="0" baseline="0" dirty="0">
                <a:ln>
                  <a:noFill/>
                </a:ln>
                <a:solidFill>
                  <a:schemeClr val="tx1"/>
                </a:solidFill>
                <a:effectLst/>
                <a:latin typeface="Arial" charset="0"/>
              </a:rPr>
              <a:t>Duis autem vel eum iriure dolor in hendrerit in vulputate velit esse molestie consequat, vel illum dolore eu feugiat nulla facilisis at vero eros et accumsan et iusto odio </a:t>
            </a:r>
            <a:endParaRPr kumimoji="0" lang="x-none" altLang="x-none" sz="1000" b="0" i="0" u="none" strike="noStrike" cap="none" normalizeH="0" baseline="0" dirty="0">
              <a:ln>
                <a:noFill/>
              </a:ln>
              <a:solidFill>
                <a:schemeClr val="tx1"/>
              </a:solidFill>
              <a:effectLst/>
              <a:latin typeface="Arial" charset="0"/>
            </a:endParaRPr>
          </a:p>
        </p:txBody>
      </p:sp>
      <p:sp>
        <p:nvSpPr>
          <p:cNvPr id="1071" name="Text Box 84"/>
          <p:cNvSpPr txBox="1">
            <a:spLocks noChangeArrowheads="1"/>
          </p:cNvSpPr>
          <p:nvPr/>
        </p:nvSpPr>
        <p:spPr bwMode="auto">
          <a:xfrm>
            <a:off x="368299" y="4546600"/>
            <a:ext cx="2471773" cy="4572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1" i="0" u="none" strike="noStrike" cap="none" normalizeH="0" baseline="0" dirty="0">
                <a:ln>
                  <a:noFill/>
                </a:ln>
                <a:solidFill>
                  <a:schemeClr val="bg1"/>
                </a:solidFill>
                <a:effectLst/>
                <a:latin typeface="Arial" charset="0"/>
              </a:rPr>
              <a:t>www.yourwebsitehere.com</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i="0" u="none" strike="noStrike" cap="none" normalizeH="0" baseline="0" dirty="0" smtClean="0">
                <a:ln>
                  <a:noFill/>
                </a:ln>
                <a:solidFill>
                  <a:schemeClr val="bg1"/>
                </a:solidFill>
                <a:effectLst/>
                <a:latin typeface="Arial" charset="0"/>
              </a:rPr>
              <a:t>555-543-5432</a:t>
            </a:r>
            <a:endParaRPr kumimoji="0" lang="x-none" altLang="x-none" sz="1050" b="0" i="0" u="none" strike="noStrike" cap="none" normalizeH="0" baseline="0" dirty="0">
              <a:ln>
                <a:noFill/>
              </a:ln>
              <a:solidFill>
                <a:schemeClr val="bg1"/>
              </a:solidFill>
              <a:effectLst/>
              <a:latin typeface="Arial" charset="0"/>
            </a:endParaRPr>
          </a:p>
        </p:txBody>
      </p:sp>
      <p:sp>
        <p:nvSpPr>
          <p:cNvPr id="1073" name="Text Box 130"/>
          <p:cNvSpPr txBox="1">
            <a:spLocks noChangeArrowheads="1"/>
          </p:cNvSpPr>
          <p:nvPr/>
        </p:nvSpPr>
        <p:spPr bwMode="auto">
          <a:xfrm>
            <a:off x="251112" y="5482487"/>
            <a:ext cx="1876425" cy="4572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05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i="0" u="none" strike="noStrike" cap="none" normalizeH="0" baseline="0" dirty="0">
                <a:ln>
                  <a:noFill/>
                </a:ln>
                <a:solidFill>
                  <a:schemeClr val="tx1"/>
                </a:solidFill>
                <a:effectLst/>
                <a:latin typeface="Arial" charset="0"/>
              </a:rPr>
              <a:t>Main Campus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i="0" u="none" strike="noStrike" cap="none" normalizeH="0" baseline="0" dirty="0">
                <a:ln>
                  <a:noFill/>
                </a:ln>
                <a:solidFill>
                  <a:schemeClr val="tx1"/>
                </a:solidFill>
                <a:effectLst/>
                <a:latin typeface="Arial" charset="0"/>
              </a:rPr>
              <a:t>5432 Any Street West, Townsville, State 54321</a:t>
            </a:r>
          </a:p>
        </p:txBody>
      </p:sp>
      <p:sp>
        <p:nvSpPr>
          <p:cNvPr id="1076" name="Text Box 99"/>
          <p:cNvSpPr txBox="1">
            <a:spLocks noChangeArrowheads="1"/>
          </p:cNvSpPr>
          <p:nvPr/>
        </p:nvSpPr>
        <p:spPr bwMode="auto">
          <a:xfrm>
            <a:off x="3386219" y="1671406"/>
            <a:ext cx="3640137" cy="24225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spcBef>
                <a:spcPct val="0"/>
              </a:spcBef>
              <a:spcAft>
                <a:spcPct val="0"/>
              </a:spcAft>
              <a:buClrTx/>
              <a:buSzTx/>
              <a:buFontTx/>
              <a:buNone/>
              <a:tabLst/>
            </a:pPr>
            <a:r>
              <a:rPr kumimoji="0" lang="x-none" altLang="x-none" sz="1050" b="0" i="0" u="none" strike="noStrike" cap="none" normalizeH="0" baseline="0" dirty="0">
                <a:ln>
                  <a:noFill/>
                </a:ln>
                <a:solidFill>
                  <a:schemeClr val="tx1"/>
                </a:solidFill>
                <a:effectLst/>
                <a:latin typeface="Arial" charset="0"/>
              </a:rPr>
              <a:t>Agriculture and Natural Resource Systems</a:t>
            </a:r>
          </a:p>
          <a:p>
            <a:pPr marL="0" marR="0" lvl="0" indent="0" algn="l" defTabSz="914400" rtl="0" eaLnBrk="0" fontAlgn="base" latinLnBrk="0" hangingPunct="0">
              <a:spcBef>
                <a:spcPct val="0"/>
              </a:spcBef>
              <a:spcAft>
                <a:spcPct val="0"/>
              </a:spcAft>
              <a:buClrTx/>
              <a:buSzTx/>
              <a:buFontTx/>
              <a:buNone/>
              <a:tabLst/>
            </a:pPr>
            <a:r>
              <a:rPr kumimoji="0" lang="x-none" altLang="x-none" sz="1050" b="0" i="0" u="none" strike="noStrike" cap="none" normalizeH="0" baseline="0" dirty="0">
                <a:ln>
                  <a:noFill/>
                </a:ln>
                <a:solidFill>
                  <a:schemeClr val="tx1"/>
                </a:solidFill>
                <a:effectLst/>
                <a:latin typeface="Arial" charset="0"/>
              </a:rPr>
              <a:t>Water and Environmental Technology</a:t>
            </a:r>
          </a:p>
          <a:p>
            <a:pPr marL="0" marR="0" lvl="0" indent="0" algn="l" defTabSz="914400" rtl="0" eaLnBrk="0" fontAlgn="base" latinLnBrk="0" hangingPunct="0">
              <a:spcBef>
                <a:spcPct val="0"/>
              </a:spcBef>
              <a:spcAft>
                <a:spcPct val="0"/>
              </a:spcAft>
              <a:buClrTx/>
              <a:buSzTx/>
              <a:buFontTx/>
              <a:buNone/>
              <a:tabLst/>
            </a:pPr>
            <a:r>
              <a:rPr kumimoji="0" lang="x-none" altLang="x-none" sz="1050" b="0" i="0" u="none" strike="noStrike" cap="none" normalizeH="0" baseline="0" dirty="0">
                <a:ln>
                  <a:noFill/>
                </a:ln>
                <a:solidFill>
                  <a:schemeClr val="tx1"/>
                </a:solidFill>
                <a:effectLst/>
                <a:latin typeface="Arial" charset="0"/>
              </a:rPr>
              <a:t>Arts, Information and Communications</a:t>
            </a:r>
          </a:p>
          <a:p>
            <a:pPr marL="0" marR="0" lvl="0" indent="0" algn="l" defTabSz="914400" rtl="0" eaLnBrk="0" fontAlgn="base" latinLnBrk="0" hangingPunct="0">
              <a:spcBef>
                <a:spcPct val="0"/>
              </a:spcBef>
              <a:spcAft>
                <a:spcPct val="0"/>
              </a:spcAft>
              <a:buClrTx/>
              <a:buSzTx/>
              <a:buFontTx/>
              <a:buNone/>
              <a:tabLst/>
            </a:pPr>
            <a:r>
              <a:rPr kumimoji="0" lang="x-none" altLang="x-none" sz="1050" b="0" i="0" u="none" strike="noStrike" cap="none" normalizeH="0" baseline="0" dirty="0">
                <a:ln>
                  <a:noFill/>
                </a:ln>
                <a:solidFill>
                  <a:schemeClr val="tx1"/>
                </a:solidFill>
                <a:effectLst/>
                <a:latin typeface="Arial" charset="0"/>
              </a:rPr>
              <a:t>Computer &amp; Network Administration</a:t>
            </a:r>
          </a:p>
          <a:p>
            <a:pPr marL="0" marR="0" lvl="0" indent="0" algn="l" defTabSz="914400" rtl="0" eaLnBrk="0" fontAlgn="base" latinLnBrk="0" hangingPunct="0">
              <a:spcBef>
                <a:spcPct val="0"/>
              </a:spcBef>
              <a:spcAft>
                <a:spcPct val="0"/>
              </a:spcAft>
              <a:buClrTx/>
              <a:buSzTx/>
              <a:buFontTx/>
              <a:buNone/>
              <a:tabLst/>
            </a:pPr>
            <a:r>
              <a:rPr kumimoji="0" lang="x-none" altLang="x-none" sz="1050" b="0" i="0" u="none" strike="noStrike" cap="none" normalizeH="0" baseline="0" dirty="0">
                <a:ln>
                  <a:noFill/>
                </a:ln>
                <a:solidFill>
                  <a:schemeClr val="tx1"/>
                </a:solidFill>
                <a:effectLst/>
                <a:latin typeface="Arial" charset="0"/>
              </a:rPr>
              <a:t>Digital Media Communications</a:t>
            </a:r>
          </a:p>
          <a:p>
            <a:pPr marL="0" marR="0" lvl="0" indent="0" algn="l" defTabSz="914400" rtl="0" eaLnBrk="0" fontAlgn="base" latinLnBrk="0" hangingPunct="0">
              <a:spcBef>
                <a:spcPct val="0"/>
              </a:spcBef>
              <a:spcAft>
                <a:spcPct val="0"/>
              </a:spcAft>
              <a:buClrTx/>
              <a:buSzTx/>
              <a:buFontTx/>
              <a:buNone/>
              <a:tabLst/>
            </a:pPr>
            <a:r>
              <a:rPr kumimoji="0" lang="x-none" altLang="x-none" sz="1050" b="0" i="0" u="none" strike="noStrike" cap="none" normalizeH="0" baseline="0" dirty="0">
                <a:ln>
                  <a:noFill/>
                </a:ln>
                <a:solidFill>
                  <a:schemeClr val="tx1"/>
                </a:solidFill>
                <a:effectLst/>
                <a:latin typeface="Arial" charset="0"/>
              </a:rPr>
              <a:t>Multimedia Journalist</a:t>
            </a:r>
          </a:p>
          <a:p>
            <a:pPr marL="0" marR="0" lvl="0" indent="0" algn="l" defTabSz="914400" rtl="0" eaLnBrk="0" fontAlgn="base" latinLnBrk="0" hangingPunct="0">
              <a:spcBef>
                <a:spcPct val="0"/>
              </a:spcBef>
              <a:spcAft>
                <a:spcPct val="0"/>
              </a:spcAft>
              <a:buClrTx/>
              <a:buSzTx/>
              <a:buFontTx/>
              <a:buNone/>
              <a:tabLst/>
            </a:pPr>
            <a:r>
              <a:rPr kumimoji="0" lang="x-none" altLang="x-none" sz="1050" b="0" i="0" u="none" strike="noStrike" cap="none" normalizeH="0" baseline="0" dirty="0">
                <a:ln>
                  <a:noFill/>
                </a:ln>
                <a:solidFill>
                  <a:schemeClr val="tx1"/>
                </a:solidFill>
                <a:effectLst/>
                <a:latin typeface="Arial" charset="0"/>
              </a:rPr>
              <a:t>Web Design and Development	</a:t>
            </a:r>
          </a:p>
          <a:p>
            <a:pPr marL="0" marR="0" lvl="0" indent="0" algn="l" defTabSz="914400" rtl="0" eaLnBrk="0" fontAlgn="base" latinLnBrk="0" hangingPunct="0">
              <a:spcBef>
                <a:spcPct val="0"/>
              </a:spcBef>
              <a:spcAft>
                <a:spcPct val="0"/>
              </a:spcAft>
              <a:buClrTx/>
              <a:buSzTx/>
              <a:buFontTx/>
              <a:buNone/>
              <a:tabLst/>
            </a:pPr>
            <a:r>
              <a:rPr kumimoji="0" lang="x-none" altLang="x-none" sz="1050" b="0" i="0" u="none" strike="noStrike" cap="none" normalizeH="0" baseline="0" dirty="0">
                <a:ln>
                  <a:noFill/>
                </a:ln>
                <a:solidFill>
                  <a:schemeClr val="tx1"/>
                </a:solidFill>
                <a:effectLst/>
                <a:latin typeface="Arial" charset="0"/>
              </a:rPr>
              <a:t>Business and Management</a:t>
            </a:r>
          </a:p>
          <a:p>
            <a:pPr marL="0" marR="0" lvl="0" indent="0" algn="l" defTabSz="914400" rtl="0" eaLnBrk="0" fontAlgn="base" latinLnBrk="0" hangingPunct="0">
              <a:spcBef>
                <a:spcPct val="0"/>
              </a:spcBef>
              <a:spcAft>
                <a:spcPct val="0"/>
              </a:spcAft>
              <a:buClrTx/>
              <a:buSzTx/>
              <a:buFontTx/>
              <a:buNone/>
              <a:tabLst/>
            </a:pPr>
            <a:r>
              <a:rPr kumimoji="0" lang="x-none" altLang="x-none" sz="1050" b="0" i="0" u="none" strike="noStrike" cap="none" normalizeH="0" baseline="0" dirty="0">
                <a:ln>
                  <a:noFill/>
                </a:ln>
                <a:solidFill>
                  <a:schemeClr val="tx1"/>
                </a:solidFill>
                <a:effectLst/>
                <a:latin typeface="Arial" charset="0"/>
              </a:rPr>
              <a:t>Administrative Office Professional 	</a:t>
            </a:r>
          </a:p>
          <a:p>
            <a:pPr marL="0" marR="0" lvl="0" indent="0" algn="l" defTabSz="914400" rtl="0" eaLnBrk="0" fontAlgn="base" latinLnBrk="0" hangingPunct="0">
              <a:spcBef>
                <a:spcPct val="0"/>
              </a:spcBef>
              <a:spcAft>
                <a:spcPct val="0"/>
              </a:spcAft>
              <a:buClrTx/>
              <a:buSzTx/>
              <a:buFontTx/>
              <a:buNone/>
              <a:tabLst/>
            </a:pPr>
            <a:r>
              <a:rPr kumimoji="0" lang="x-none" altLang="x-none" sz="1050" b="0" i="0" u="none" strike="noStrike" cap="none" normalizeH="0" baseline="0" dirty="0">
                <a:ln>
                  <a:noFill/>
                </a:ln>
                <a:solidFill>
                  <a:schemeClr val="tx1"/>
                </a:solidFill>
                <a:effectLst/>
                <a:latin typeface="Arial" charset="0"/>
              </a:rPr>
              <a:t>Business Management  </a:t>
            </a:r>
          </a:p>
        </p:txBody>
      </p:sp>
      <p:sp>
        <p:nvSpPr>
          <p:cNvPr id="1078" name="Text Box 97"/>
          <p:cNvSpPr txBox="1">
            <a:spLocks noChangeArrowheads="1"/>
          </p:cNvSpPr>
          <p:nvPr/>
        </p:nvSpPr>
        <p:spPr bwMode="auto">
          <a:xfrm>
            <a:off x="3378488" y="1365018"/>
            <a:ext cx="3970337" cy="30638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200" b="1" i="0" u="none" strike="noStrike" cap="none" normalizeH="0" baseline="0">
                <a:ln>
                  <a:noFill/>
                </a:ln>
                <a:solidFill>
                  <a:schemeClr val="tx1"/>
                </a:solidFill>
                <a:effectLst/>
                <a:latin typeface="Arial" charset="0"/>
              </a:rPr>
              <a:t>Credit and No-Credit Courses offered in Spring ‘00</a:t>
            </a:r>
            <a:endParaRPr kumimoji="0" lang="x-none" altLang="x-none" sz="1200" b="0" i="0" u="none" strike="noStrike" cap="none" normalizeH="0" baseline="0">
              <a:ln>
                <a:noFill/>
              </a:ln>
              <a:solidFill>
                <a:schemeClr val="tx1"/>
              </a:solidFill>
              <a:effectLst/>
              <a:latin typeface="Arial" charset="0"/>
            </a:endParaRPr>
          </a:p>
        </p:txBody>
      </p:sp>
      <p:sp>
        <p:nvSpPr>
          <p:cNvPr id="1079" name="Text Box 96"/>
          <p:cNvSpPr txBox="1">
            <a:spLocks noChangeArrowheads="1"/>
          </p:cNvSpPr>
          <p:nvPr/>
        </p:nvSpPr>
        <p:spPr bwMode="auto">
          <a:xfrm>
            <a:off x="3382963" y="406863"/>
            <a:ext cx="4141787" cy="71913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2400" b="1" i="0" u="none" strike="noStrike" cap="none" normalizeH="0" baseline="0" dirty="0">
                <a:ln>
                  <a:noFill/>
                </a:ln>
                <a:solidFill>
                  <a:srgbClr val="BC1E42"/>
                </a:solidFill>
                <a:effectLst/>
                <a:latin typeface="Arial" charset="0"/>
              </a:rPr>
              <a:t>THE FOUNDATION FOR</a:t>
            </a:r>
            <a:endParaRPr kumimoji="0" lang="x-none" altLang="x-none" sz="2400" b="0" i="0" u="none" strike="noStrike" cap="none" normalizeH="0" baseline="0" dirty="0">
              <a:ln>
                <a:noFill/>
              </a:ln>
              <a:solidFill>
                <a:srgbClr val="BC1E42"/>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2400" b="0" i="0" u="none" strike="noStrike" cap="none" normalizeH="0" baseline="0" dirty="0">
                <a:ln>
                  <a:noFill/>
                </a:ln>
                <a:solidFill>
                  <a:srgbClr val="BC1E42"/>
                </a:solidFill>
                <a:effectLst/>
                <a:latin typeface="Arial" charset="0"/>
              </a:rPr>
              <a:t>A BRIGHTER FUTURE</a:t>
            </a:r>
          </a:p>
        </p:txBody>
      </p:sp>
      <p:sp>
        <p:nvSpPr>
          <p:cNvPr id="1080" name="Text Box 95"/>
          <p:cNvSpPr txBox="1">
            <a:spLocks noChangeArrowheads="1"/>
          </p:cNvSpPr>
          <p:nvPr/>
        </p:nvSpPr>
        <p:spPr bwMode="auto">
          <a:xfrm>
            <a:off x="13502663" y="5169158"/>
            <a:ext cx="1754350" cy="468776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100" b="0" i="0" u="none" strike="noStrike" cap="none" normalizeH="0" baseline="0" dirty="0">
                <a:ln>
                  <a:noFill/>
                </a:ln>
                <a:solidFill>
                  <a:schemeClr val="tx1"/>
                </a:solidFill>
                <a:effectLst/>
                <a:latin typeface="Arial" charset="0"/>
              </a:rPr>
              <a:t>Duis autem vel eum iriure dolor in hendrerit in vulputate velit esse mo-lestie consequat, vel illum dolore eu feugiat nulla facilisis at vero eros et accumsan et iusto odio digniss cons ectetuer adipiscing</a:t>
            </a:r>
            <a:r>
              <a:rPr kumimoji="0" lang="x-none" altLang="x-none" sz="1100" b="0" i="0" u="none" strike="noStrike" cap="none" normalizeH="0" baseline="0" dirty="0" smtClean="0">
                <a:ln>
                  <a:noFill/>
                </a:ln>
                <a:solidFill>
                  <a:schemeClr val="tx1"/>
                </a:solidFill>
                <a:effectLst/>
                <a:latin typeface="Arial" charset="0"/>
              </a:rPr>
              <a:t>.</a:t>
            </a:r>
            <a:r>
              <a:rPr kumimoji="0" lang="en-US" altLang="x-none" sz="11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x-none" sz="1100" dirty="0">
              <a:latin typeface="Arial" charset="0"/>
            </a:endParaRPr>
          </a:p>
          <a:p>
            <a:pPr defTabSz="914400" eaLnBrk="0" fontAlgn="base" hangingPunct="0">
              <a:spcBef>
                <a:spcPct val="0"/>
              </a:spcBef>
              <a:spcAft>
                <a:spcPct val="0"/>
              </a:spcAft>
            </a:pPr>
            <a:r>
              <a:rPr kumimoji="0" lang="x-none" altLang="x-none" sz="1100" b="0" i="0" u="none" strike="noStrike" cap="none" normalizeH="0" baseline="0" dirty="0" smtClean="0">
                <a:ln>
                  <a:noFill/>
                </a:ln>
                <a:solidFill>
                  <a:schemeClr val="tx1"/>
                </a:solidFill>
                <a:effectLst/>
                <a:latin typeface="Arial" charset="0"/>
              </a:rPr>
              <a:t>Duis autem vel eum iriure dolor in hendrerit in vulputate velit esse mo-lestie consequat, vel illum dolore eu feugiat nulla facilisis at vero eros et accumsan et iusto odio digniss cons ectetuer adipiscing.</a:t>
            </a:r>
            <a:r>
              <a:rPr kumimoji="0" lang="en-US" altLang="x-none" sz="11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x-none" sz="1100" b="0" i="0" u="none" strike="noStrike" cap="none" normalizeH="0" baseline="0" dirty="0" smtClean="0">
              <a:ln>
                <a:noFill/>
              </a:ln>
              <a:solidFill>
                <a:schemeClr val="tx1"/>
              </a:solidFill>
              <a:effectLst/>
              <a:latin typeface="Arial" charset="0"/>
            </a:endParaRPr>
          </a:p>
          <a:p>
            <a:pPr defTabSz="914400" eaLnBrk="0" fontAlgn="base" hangingPunct="0">
              <a:spcBef>
                <a:spcPct val="0"/>
              </a:spcBef>
              <a:spcAft>
                <a:spcPct val="0"/>
              </a:spcAft>
            </a:pPr>
            <a:r>
              <a:rPr kumimoji="0" lang="x-none" altLang="x-none" sz="1100" b="0" i="0" u="none" strike="noStrike" cap="none" normalizeH="0" baseline="0" dirty="0" smtClean="0">
                <a:ln>
                  <a:noFill/>
                </a:ln>
                <a:solidFill>
                  <a:schemeClr val="tx1"/>
                </a:solidFill>
                <a:effectLst/>
                <a:latin typeface="Arial" charset="0"/>
              </a:rPr>
              <a:t>Duis autem vel eum iriure dolor in hendrerit in vulputate velit esse mo-lestie consequat, vel illum dolore eu feugiat nulla facilisis at vero eros et accumsan et iusto odio</a:t>
            </a:r>
            <a:endParaRPr kumimoji="0" lang="en-US" altLang="x-none" sz="11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100" b="0" i="0" u="none" strike="noStrike" cap="none" normalizeH="0" baseline="0" dirty="0">
              <a:ln>
                <a:noFill/>
              </a:ln>
              <a:solidFill>
                <a:schemeClr val="tx1"/>
              </a:solidFill>
              <a:effectLst/>
              <a:latin typeface="Arial" charset="0"/>
            </a:endParaRPr>
          </a:p>
        </p:txBody>
      </p:sp>
      <p:sp>
        <p:nvSpPr>
          <p:cNvPr id="1082" name="Text Box 93"/>
          <p:cNvSpPr txBox="1">
            <a:spLocks noChangeArrowheads="1"/>
          </p:cNvSpPr>
          <p:nvPr/>
        </p:nvSpPr>
        <p:spPr bwMode="auto">
          <a:xfrm>
            <a:off x="8139405" y="3498850"/>
            <a:ext cx="5386541" cy="18288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1" u="none" strike="noStrike" cap="none" normalizeH="0" baseline="0" dirty="0">
                <a:ln>
                  <a:noFill/>
                </a:ln>
                <a:solidFill>
                  <a:schemeClr val="bg1"/>
                </a:solidFill>
                <a:effectLst/>
                <a:latin typeface="Arial" charset="0"/>
              </a:rPr>
              <a:t>PLANS FOR CAMPUS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1" u="none" strike="noStrike" cap="none" normalizeH="0" baseline="0" dirty="0">
                <a:ln>
                  <a:noFill/>
                </a:ln>
                <a:solidFill>
                  <a:schemeClr val="bg1"/>
                </a:solidFill>
                <a:effectLst/>
                <a:latin typeface="Arial" charset="0"/>
              </a:rPr>
              <a:t>EXPANSION </a:t>
            </a:r>
            <a:r>
              <a:rPr kumimoji="0" lang="x-none" altLang="x-none" sz="1800" b="1" i="1" u="none" strike="noStrike" cap="none" normalizeH="0" baseline="0" dirty="0" smtClean="0">
                <a:ln>
                  <a:noFill/>
                </a:ln>
                <a:solidFill>
                  <a:schemeClr val="bg1"/>
                </a:solidFill>
                <a:effectLst/>
                <a:latin typeface="Arial" charset="0"/>
              </a:rPr>
              <a:t>APPROVED</a:t>
            </a:r>
            <a:r>
              <a:rPr kumimoji="0" lang="en-US" altLang="x-none" sz="1800" b="1" i="1" u="none" strike="noStrike" cap="none" normalizeH="0" dirty="0" smtClean="0">
                <a:ln>
                  <a:noFill/>
                </a:ln>
                <a:solidFill>
                  <a:schemeClr val="bg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1" u="none" strike="noStrike" cap="none" normalizeH="0" baseline="0" dirty="0" smtClean="0">
                <a:ln>
                  <a:noFill/>
                </a:ln>
                <a:solidFill>
                  <a:schemeClr val="bg1"/>
                </a:solidFill>
                <a:effectLst/>
                <a:latin typeface="Arial" charset="0"/>
              </a:rPr>
              <a:t>BY </a:t>
            </a:r>
            <a:r>
              <a:rPr kumimoji="0" lang="x-none" altLang="x-none" sz="1800" b="1" i="1" u="none" strike="noStrike" cap="none" normalizeH="0" baseline="0" dirty="0">
                <a:ln>
                  <a:noFill/>
                </a:ln>
                <a:solidFill>
                  <a:schemeClr val="bg1"/>
                </a:solidFill>
                <a:effectLst/>
                <a:latin typeface="Arial" charset="0"/>
              </a:rPr>
              <a:t>CITY </a:t>
            </a:r>
            <a:r>
              <a:rPr kumimoji="0" lang="x-none" altLang="x-none" sz="1800" b="1" i="1" u="none" strike="noStrike" cap="none" normalizeH="0" baseline="0" dirty="0" smtClean="0">
                <a:ln>
                  <a:noFill/>
                </a:ln>
                <a:solidFill>
                  <a:schemeClr val="bg1"/>
                </a:solidFill>
                <a:effectLst/>
                <a:latin typeface="Arial" charset="0"/>
              </a:rPr>
              <a:t>COUNCIL</a:t>
            </a:r>
            <a:endParaRPr kumimoji="0" lang="x-none" altLang="x-none" sz="1800" b="1" i="1" u="none" strike="noStrike" cap="none" normalizeH="0" baseline="0" dirty="0">
              <a:ln>
                <a:noFill/>
              </a:ln>
              <a:solidFill>
                <a:schemeClr val="bg1"/>
              </a:solidFill>
              <a:effectLst/>
              <a:latin typeface="Arial" charset="0"/>
            </a:endParaRPr>
          </a:p>
        </p:txBody>
      </p:sp>
      <p:sp>
        <p:nvSpPr>
          <p:cNvPr id="1083" name="Text Box 92"/>
          <p:cNvSpPr txBox="1">
            <a:spLocks noChangeArrowheads="1"/>
          </p:cNvSpPr>
          <p:nvPr/>
        </p:nvSpPr>
        <p:spPr bwMode="auto">
          <a:xfrm>
            <a:off x="9027536" y="2106128"/>
            <a:ext cx="4045527" cy="58042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1050" i="0" u="none" strike="noStrike" cap="none" normalizeH="0" baseline="0" dirty="0" smtClean="0">
                <a:ln>
                  <a:noFill/>
                </a:ln>
                <a:solidFill>
                  <a:srgbClr val="333333"/>
                </a:solidFill>
                <a:effectLst/>
                <a:latin typeface="Arial" charset="0"/>
              </a:rPr>
              <a:t>A MONTHLY NEWSLETTER FOR FACULTY AND STAFF</a:t>
            </a:r>
            <a:endParaRPr kumimoji="0" lang="x-none" altLang="x-none" sz="1050" i="0" u="none" strike="noStrike" cap="none" normalizeH="0" baseline="0" dirty="0">
              <a:ln>
                <a:noFill/>
              </a:ln>
              <a:solidFill>
                <a:srgbClr val="333333"/>
              </a:solidFill>
              <a:effectLst/>
              <a:latin typeface="Arial" charset="0"/>
            </a:endParaRPr>
          </a:p>
        </p:txBody>
      </p:sp>
      <p:sp>
        <p:nvSpPr>
          <p:cNvPr id="1084" name="Text Box 91"/>
          <p:cNvSpPr txBox="1">
            <a:spLocks noChangeArrowheads="1"/>
          </p:cNvSpPr>
          <p:nvPr/>
        </p:nvSpPr>
        <p:spPr bwMode="auto">
          <a:xfrm>
            <a:off x="9027663" y="1015212"/>
            <a:ext cx="4457700" cy="8572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ts val="4280"/>
              </a:lnSpc>
              <a:spcBef>
                <a:spcPct val="0"/>
              </a:spcBef>
              <a:spcAft>
                <a:spcPct val="0"/>
              </a:spcAft>
              <a:buClrTx/>
              <a:buSzTx/>
              <a:buFontTx/>
              <a:buNone/>
              <a:tabLst/>
            </a:pPr>
            <a:r>
              <a:rPr kumimoji="0" lang="en-US" altLang="x-none" sz="2400" i="1" u="none" strike="noStrike" cap="none" normalizeH="0" baseline="0" dirty="0" smtClean="0">
                <a:ln>
                  <a:noFill/>
                </a:ln>
                <a:solidFill>
                  <a:srgbClr val="333333"/>
                </a:solidFill>
                <a:effectLst/>
                <a:latin typeface="Arial" charset="0"/>
                <a:ea typeface="Arial" charset="0"/>
                <a:cs typeface="Arial" charset="0"/>
              </a:rPr>
              <a:t>Office </a:t>
            </a:r>
            <a:r>
              <a:rPr kumimoji="0" lang="en-US" altLang="x-none" sz="2400" i="1" u="none" strike="noStrike" cap="none" normalizeH="0" baseline="0" dirty="0" smtClean="0">
                <a:ln>
                  <a:noFill/>
                </a:ln>
                <a:solidFill>
                  <a:srgbClr val="333333"/>
                </a:solidFill>
                <a:effectLst/>
                <a:latin typeface="Arial" charset="0"/>
                <a:ea typeface="Arial" charset="0"/>
                <a:cs typeface="Arial" charset="0"/>
              </a:rPr>
              <a:t>of</a:t>
            </a:r>
          </a:p>
          <a:p>
            <a:pPr marL="0" marR="0" lvl="0" indent="0" algn="l" defTabSz="914400" rtl="0" eaLnBrk="0" fontAlgn="base" latinLnBrk="0" hangingPunct="0">
              <a:lnSpc>
                <a:spcPts val="4280"/>
              </a:lnSpc>
              <a:spcBef>
                <a:spcPct val="0"/>
              </a:spcBef>
              <a:spcAft>
                <a:spcPct val="0"/>
              </a:spcAft>
              <a:buClrTx/>
              <a:buSzTx/>
              <a:buFontTx/>
              <a:buNone/>
              <a:tabLst/>
            </a:pPr>
            <a:r>
              <a:rPr lang="en-US" altLang="x-none" sz="4400" b="1" dirty="0" smtClean="0">
                <a:solidFill>
                  <a:srgbClr val="333333"/>
                </a:solidFill>
                <a:latin typeface="Arial" charset="0"/>
              </a:rPr>
              <a:t>XXXXXXX</a:t>
            </a:r>
            <a:endParaRPr kumimoji="0" lang="x-none" altLang="x-none" sz="4400" b="0" i="0" u="none" strike="noStrike" cap="none" normalizeH="0" baseline="0" dirty="0">
              <a:ln>
                <a:noFill/>
              </a:ln>
              <a:solidFill>
                <a:srgbClr val="333333"/>
              </a:solidFill>
              <a:effectLst/>
              <a:latin typeface="Arial" charset="0"/>
            </a:endParaRPr>
          </a:p>
        </p:txBody>
      </p:sp>
      <p:sp>
        <p:nvSpPr>
          <p:cNvPr id="1085" name="Text Box 90"/>
          <p:cNvSpPr txBox="1">
            <a:spLocks noChangeArrowheads="1"/>
          </p:cNvSpPr>
          <p:nvPr/>
        </p:nvSpPr>
        <p:spPr bwMode="auto">
          <a:xfrm>
            <a:off x="13485363" y="4065806"/>
            <a:ext cx="1771650" cy="12001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2000" b="1" i="0" u="none" strike="noStrike" cap="none" normalizeH="0" baseline="0" dirty="0">
                <a:ln>
                  <a:noFill/>
                </a:ln>
                <a:solidFill>
                  <a:srgbClr val="BC1E42"/>
                </a:solidFill>
                <a:effectLst/>
                <a:latin typeface="Arial" charset="0"/>
              </a:rPr>
              <a:t>REHEARSING</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2000" b="1" i="0" u="none" strike="noStrike" cap="none" normalizeH="0" baseline="0" dirty="0">
                <a:ln>
                  <a:noFill/>
                </a:ln>
                <a:solidFill>
                  <a:srgbClr val="BC1E42"/>
                </a:solidFill>
                <a:effectLst/>
                <a:latin typeface="Arial" charset="0"/>
              </a:rPr>
              <a:t>FOR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2000" b="1" i="0" u="none" strike="noStrike" cap="none" normalizeH="0" baseline="0" dirty="0">
                <a:ln>
                  <a:noFill/>
                </a:ln>
                <a:solidFill>
                  <a:srgbClr val="BC1E42"/>
                </a:solidFill>
                <a:effectLst/>
                <a:latin typeface="Arial" charset="0"/>
              </a:rPr>
              <a:t>FUTURE</a:t>
            </a:r>
          </a:p>
        </p:txBody>
      </p:sp>
      <p:sp>
        <p:nvSpPr>
          <p:cNvPr id="1154" name="Text Box 86"/>
          <p:cNvSpPr txBox="1">
            <a:spLocks noChangeArrowheads="1"/>
          </p:cNvSpPr>
          <p:nvPr/>
        </p:nvSpPr>
        <p:spPr bwMode="auto">
          <a:xfrm>
            <a:off x="8002586" y="136224"/>
            <a:ext cx="1340103" cy="3429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400" b="0" i="1" u="none" strike="noStrike" cap="none" normalizeH="0" baseline="0">
                <a:ln>
                  <a:noFill/>
                </a:ln>
                <a:solidFill>
                  <a:schemeClr val="bg1"/>
                </a:solidFill>
                <a:effectLst/>
                <a:latin typeface="Arial" charset="0"/>
              </a:rPr>
              <a:t>ISSUE 8</a:t>
            </a:r>
          </a:p>
        </p:txBody>
      </p:sp>
      <p:sp>
        <p:nvSpPr>
          <p:cNvPr id="1155" name="Rectangle 145"/>
          <p:cNvSpPr>
            <a:spLocks noChangeArrowheads="1"/>
          </p:cNvSpPr>
          <p:nvPr/>
        </p:nvSpPr>
        <p:spPr bwMode="auto">
          <a:xfrm>
            <a:off x="-9525" y="-460375"/>
            <a:ext cx="155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58" name="Picture 11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3508" y="242021"/>
            <a:ext cx="2993167" cy="543713"/>
          </a:xfrm>
          <a:prstGeom prst="rect">
            <a:avLst/>
          </a:prstGeom>
        </p:spPr>
      </p:pic>
      <p:sp>
        <p:nvSpPr>
          <p:cNvPr id="1159" name="Rectangle 1158"/>
          <p:cNvSpPr/>
          <p:nvPr/>
        </p:nvSpPr>
        <p:spPr>
          <a:xfrm>
            <a:off x="7762875" y="7826644"/>
            <a:ext cx="5435024" cy="2231756"/>
          </a:xfrm>
          <a:prstGeom prst="rect">
            <a:avLst/>
          </a:prstGeom>
          <a:solidFill>
            <a:srgbClr val="6A6B6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Text Box 94"/>
          <p:cNvSpPr txBox="1">
            <a:spLocks noChangeArrowheads="1"/>
          </p:cNvSpPr>
          <p:nvPr/>
        </p:nvSpPr>
        <p:spPr bwMode="auto">
          <a:xfrm>
            <a:off x="8095573" y="8144389"/>
            <a:ext cx="4799017" cy="14287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400" b="1" i="0" u="none" strike="noStrike" cap="none" normalizeH="0" baseline="0" dirty="0">
                <a:ln>
                  <a:noFill/>
                </a:ln>
                <a:solidFill>
                  <a:schemeClr val="bg1"/>
                </a:solidFill>
                <a:effectLst/>
                <a:latin typeface="Arial" charset="0"/>
              </a:rPr>
              <a:t>Green light for building commencement </a:t>
            </a:r>
            <a:r>
              <a:rPr kumimoji="0" lang="x-none" altLang="x-none" sz="1400" b="1" i="0" u="none" strike="noStrike" cap="none" normalizeH="0" baseline="0" dirty="0" smtClean="0">
                <a:ln>
                  <a:noFill/>
                </a:ln>
                <a:solidFill>
                  <a:schemeClr val="bg1"/>
                </a:solidFill>
                <a:effectLst/>
                <a:latin typeface="Arial" charset="0"/>
              </a:rPr>
              <a:t>date</a:t>
            </a:r>
            <a:endParaRPr lang="en-US" altLang="x-none" sz="1400" b="1" dirty="0">
              <a:solidFill>
                <a:schemeClr val="bg1"/>
              </a:solidFill>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100" b="1" i="0" u="none" strike="noStrike" cap="none" normalizeH="0" baseline="0" dirty="0" smtClean="0">
                <a:ln>
                  <a:noFill/>
                </a:ln>
                <a:solidFill>
                  <a:schemeClr val="bg1"/>
                </a:solidFill>
                <a:effectLst/>
                <a:latin typeface="Arial" charset="0"/>
              </a:rPr>
              <a:t>   </a:t>
            </a:r>
            <a:endParaRPr kumimoji="0" lang="x-none" altLang="x-none" sz="1100" b="0" i="0" u="none" strike="noStrike" cap="none" normalizeH="0" baseline="0" dirty="0">
              <a:ln>
                <a:noFill/>
              </a:ln>
              <a:solidFill>
                <a:schemeClr val="bg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100" b="0" i="1" u="none" strike="noStrike" cap="none" normalizeH="0" baseline="0" dirty="0">
                <a:ln>
                  <a:noFill/>
                </a:ln>
                <a:solidFill>
                  <a:schemeClr val="bg1"/>
                </a:solidFill>
                <a:effectLst/>
                <a:latin typeface="Arial" charset="0"/>
              </a:rPr>
              <a:t>Lorem ipsum dolor sit amet, consectetuer adipiscing elit, sed diam nonummy nibh </a:t>
            </a:r>
            <a:r>
              <a:rPr kumimoji="0" lang="x-none" altLang="x-none" sz="1100" b="0" i="1" u="none" strike="noStrike" cap="none" normalizeH="0" baseline="0" dirty="0" smtClean="0">
                <a:ln>
                  <a:noFill/>
                </a:ln>
                <a:solidFill>
                  <a:schemeClr val="bg1"/>
                </a:solidFill>
                <a:effectLst/>
                <a:latin typeface="Arial" charset="0"/>
              </a:rPr>
              <a:t>mod </a:t>
            </a:r>
            <a:r>
              <a:rPr kumimoji="0" lang="x-none" altLang="x-none" sz="1100" b="0" i="1" u="none" strike="noStrike" cap="none" normalizeH="0" baseline="0" dirty="0">
                <a:ln>
                  <a:noFill/>
                </a:ln>
                <a:solidFill>
                  <a:schemeClr val="bg1"/>
                </a:solidFill>
                <a:effectLst/>
                <a:latin typeface="Arial" charset="0"/>
              </a:rPr>
              <a:t>tincidunt ut laoreet dolore magna aliquam erat volutpat. Ut wisi enim ad </a:t>
            </a:r>
            <a:r>
              <a:rPr kumimoji="0" lang="x-none" altLang="x-none" sz="1100" b="0" i="1" u="none" strike="noStrike" cap="none" normalizeH="0" baseline="0" dirty="0" smtClean="0">
                <a:ln>
                  <a:noFill/>
                </a:ln>
                <a:solidFill>
                  <a:schemeClr val="bg1"/>
                </a:solidFill>
                <a:effectLst/>
                <a:latin typeface="Arial" charset="0"/>
              </a:rPr>
              <a:t>minim </a:t>
            </a:r>
            <a:r>
              <a:rPr kumimoji="0" lang="x-none" altLang="x-none" sz="1100" b="0" i="1" u="none" strike="noStrike" cap="none" normalizeH="0" baseline="0" dirty="0">
                <a:ln>
                  <a:noFill/>
                </a:ln>
                <a:solidFill>
                  <a:schemeClr val="bg1"/>
                </a:solidFill>
                <a:effectLst/>
                <a:latin typeface="Arial" charset="0"/>
              </a:rPr>
              <a:t>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duisi. </a:t>
            </a:r>
            <a:endParaRPr kumimoji="0" lang="x-none" altLang="x-none" sz="1100" b="0" i="0" u="none" strike="noStrike" cap="none" normalizeH="0" baseline="0" dirty="0">
              <a:ln>
                <a:noFill/>
              </a:ln>
              <a:solidFill>
                <a:schemeClr val="bg1"/>
              </a:solidFill>
              <a:effectLst/>
              <a:latin typeface="Arial" charset="0"/>
            </a:endParaRPr>
          </a:p>
        </p:txBody>
      </p:sp>
      <p:grpSp>
        <p:nvGrpSpPr>
          <p:cNvPr id="140" name="Group 139"/>
          <p:cNvGrpSpPr/>
          <p:nvPr/>
        </p:nvGrpSpPr>
        <p:grpSpPr>
          <a:xfrm rot="10800000">
            <a:off x="0" y="6947750"/>
            <a:ext cx="7781925" cy="3110650"/>
            <a:chOff x="6379630" y="-15686"/>
            <a:chExt cx="9165170" cy="3663571"/>
          </a:xfrm>
        </p:grpSpPr>
        <p:sp>
          <p:nvSpPr>
            <p:cNvPr id="141" name="Freeform 140"/>
            <p:cNvSpPr/>
            <p:nvPr/>
          </p:nvSpPr>
          <p:spPr>
            <a:xfrm>
              <a:off x="8386011" y="-9161"/>
              <a:ext cx="2003257" cy="415089"/>
            </a:xfrm>
            <a:custGeom>
              <a:avLst/>
              <a:gdLst>
                <a:gd name="connsiteX0" fmla="*/ 0 w 1558089"/>
                <a:gd name="connsiteY0" fmla="*/ 0 h 409074"/>
                <a:gd name="connsiteX1" fmla="*/ 806115 w 1558089"/>
                <a:gd name="connsiteY1" fmla="*/ 409074 h 409074"/>
                <a:gd name="connsiteX2" fmla="*/ 1558089 w 1558089"/>
                <a:gd name="connsiteY2" fmla="*/ 6016 h 409074"/>
                <a:gd name="connsiteX3" fmla="*/ 0 w 1558089"/>
                <a:gd name="connsiteY3" fmla="*/ 0 h 409074"/>
                <a:gd name="connsiteX0" fmla="*/ 0 w 1702468"/>
                <a:gd name="connsiteY0" fmla="*/ 0 h 409074"/>
                <a:gd name="connsiteX1" fmla="*/ 950494 w 1702468"/>
                <a:gd name="connsiteY1" fmla="*/ 409074 h 409074"/>
                <a:gd name="connsiteX2" fmla="*/ 1702468 w 1702468"/>
                <a:gd name="connsiteY2" fmla="*/ 6016 h 409074"/>
                <a:gd name="connsiteX3" fmla="*/ 0 w 1702468"/>
                <a:gd name="connsiteY3" fmla="*/ 0 h 409074"/>
                <a:gd name="connsiteX0" fmla="*/ 0 w 2003257"/>
                <a:gd name="connsiteY0" fmla="*/ 6015 h 415089"/>
                <a:gd name="connsiteX1" fmla="*/ 950494 w 2003257"/>
                <a:gd name="connsiteY1" fmla="*/ 415089 h 415089"/>
                <a:gd name="connsiteX2" fmla="*/ 2003257 w 2003257"/>
                <a:gd name="connsiteY2" fmla="*/ 0 h 415089"/>
                <a:gd name="connsiteX3" fmla="*/ 0 w 2003257"/>
                <a:gd name="connsiteY3" fmla="*/ 6015 h 415089"/>
              </a:gdLst>
              <a:ahLst/>
              <a:cxnLst>
                <a:cxn ang="0">
                  <a:pos x="connsiteX0" y="connsiteY0"/>
                </a:cxn>
                <a:cxn ang="0">
                  <a:pos x="connsiteX1" y="connsiteY1"/>
                </a:cxn>
                <a:cxn ang="0">
                  <a:pos x="connsiteX2" y="connsiteY2"/>
                </a:cxn>
                <a:cxn ang="0">
                  <a:pos x="connsiteX3" y="connsiteY3"/>
                </a:cxn>
              </a:cxnLst>
              <a:rect l="l" t="t" r="r" b="b"/>
              <a:pathLst>
                <a:path w="2003257" h="415089">
                  <a:moveTo>
                    <a:pt x="0" y="6015"/>
                  </a:moveTo>
                  <a:lnTo>
                    <a:pt x="950494" y="415089"/>
                  </a:lnTo>
                  <a:lnTo>
                    <a:pt x="2003257" y="0"/>
                  </a:lnTo>
                  <a:lnTo>
                    <a:pt x="0" y="6015"/>
                  </a:lnTo>
                  <a:close/>
                </a:path>
              </a:pathLst>
            </a:custGeom>
            <a:solidFill>
              <a:srgbClr val="951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a:spLocks/>
            </p:cNvSpPr>
            <p:nvPr/>
          </p:nvSpPr>
          <p:spPr bwMode="auto">
            <a:xfrm flipH="1">
              <a:off x="6379630" y="-6970"/>
              <a:ext cx="2943027" cy="1930037"/>
            </a:xfrm>
            <a:custGeom>
              <a:avLst/>
              <a:gdLst>
                <a:gd name="T0" fmla="*/ 0 w 2477767"/>
                <a:gd name="T1" fmla="*/ 1281934 h 2567056"/>
                <a:gd name="T2" fmla="*/ 2477767 w 2477767"/>
                <a:gd name="T3" fmla="*/ 2567056 h 2567056"/>
                <a:gd name="T4" fmla="*/ 2477767 w 2477767"/>
                <a:gd name="T5" fmla="*/ 0 h 2567056"/>
                <a:gd name="T6" fmla="*/ 0 w 2477767"/>
                <a:gd name="T7" fmla="*/ 1281934 h 2567056"/>
                <a:gd name="T8" fmla="*/ 0 w 2477767"/>
                <a:gd name="T9" fmla="*/ 1281934 h 2567056"/>
                <a:gd name="connsiteX0" fmla="*/ 0 w 2477767"/>
                <a:gd name="connsiteY0" fmla="*/ 366829 h 1651951"/>
                <a:gd name="connsiteX1" fmla="*/ 2477767 w 2477767"/>
                <a:gd name="connsiteY1" fmla="*/ 1651951 h 1651951"/>
                <a:gd name="connsiteX2" fmla="*/ 706555 w 2477767"/>
                <a:gd name="connsiteY2" fmla="*/ 0 h 1651951"/>
                <a:gd name="connsiteX3" fmla="*/ 0 w 2477767"/>
                <a:gd name="connsiteY3" fmla="*/ 366829 h 1651951"/>
                <a:gd name="connsiteX0" fmla="*/ 0 w 2551282"/>
                <a:gd name="connsiteY0" fmla="*/ 366829 h 1651951"/>
                <a:gd name="connsiteX1" fmla="*/ 2477767 w 2551282"/>
                <a:gd name="connsiteY1" fmla="*/ 1651951 h 1651951"/>
                <a:gd name="connsiteX2" fmla="*/ 2462883 w 2551282"/>
                <a:gd name="connsiteY2" fmla="*/ 28620 h 1651951"/>
                <a:gd name="connsiteX3" fmla="*/ 706555 w 2551282"/>
                <a:gd name="connsiteY3" fmla="*/ 0 h 1651951"/>
                <a:gd name="connsiteX4" fmla="*/ 0 w 2551282"/>
                <a:gd name="connsiteY4" fmla="*/ 366829 h 1651951"/>
                <a:gd name="connsiteX0" fmla="*/ 0 w 2597970"/>
                <a:gd name="connsiteY0" fmla="*/ 366829 h 1651951"/>
                <a:gd name="connsiteX1" fmla="*/ 2477767 w 2597970"/>
                <a:gd name="connsiteY1" fmla="*/ 1651951 h 1651951"/>
                <a:gd name="connsiteX2" fmla="*/ 2462883 w 2597970"/>
                <a:gd name="connsiteY2" fmla="*/ 28620 h 1651951"/>
                <a:gd name="connsiteX3" fmla="*/ 706555 w 2597970"/>
                <a:gd name="connsiteY3" fmla="*/ 0 h 1651951"/>
                <a:gd name="connsiteX4" fmla="*/ 0 w 2597970"/>
                <a:gd name="connsiteY4" fmla="*/ 366829 h 1651951"/>
                <a:gd name="connsiteX0" fmla="*/ 0 w 2477767"/>
                <a:gd name="connsiteY0" fmla="*/ 366829 h 1651951"/>
                <a:gd name="connsiteX1" fmla="*/ 2477767 w 2477767"/>
                <a:gd name="connsiteY1" fmla="*/ 1651951 h 1651951"/>
                <a:gd name="connsiteX2" fmla="*/ 2462883 w 2477767"/>
                <a:gd name="connsiteY2" fmla="*/ 28620 h 1651951"/>
                <a:gd name="connsiteX3" fmla="*/ 706555 w 2477767"/>
                <a:gd name="connsiteY3" fmla="*/ 0 h 1651951"/>
                <a:gd name="connsiteX4" fmla="*/ 0 w 2477767"/>
                <a:gd name="connsiteY4" fmla="*/ 366829 h 1651951"/>
                <a:gd name="connsiteX0" fmla="*/ 0 w 2477767"/>
                <a:gd name="connsiteY0" fmla="*/ 366829 h 1651951"/>
                <a:gd name="connsiteX1" fmla="*/ 2477767 w 2477767"/>
                <a:gd name="connsiteY1" fmla="*/ 1651951 h 1651951"/>
                <a:gd name="connsiteX2" fmla="*/ 2462883 w 2477767"/>
                <a:gd name="connsiteY2" fmla="*/ 28620 h 1651951"/>
                <a:gd name="connsiteX3" fmla="*/ 706555 w 2477767"/>
                <a:gd name="connsiteY3" fmla="*/ 0 h 1651951"/>
                <a:gd name="connsiteX4" fmla="*/ 0 w 2477767"/>
                <a:gd name="connsiteY4" fmla="*/ 366829 h 1651951"/>
                <a:gd name="connsiteX0" fmla="*/ 0 w 2693890"/>
                <a:gd name="connsiteY0" fmla="*/ 397729 h 1682851"/>
                <a:gd name="connsiteX1" fmla="*/ 2477767 w 2693890"/>
                <a:gd name="connsiteY1" fmla="*/ 1682851 h 1682851"/>
                <a:gd name="connsiteX2" fmla="*/ 2693586 w 2693890"/>
                <a:gd name="connsiteY2" fmla="*/ 0 h 1682851"/>
                <a:gd name="connsiteX3" fmla="*/ 706555 w 2693890"/>
                <a:gd name="connsiteY3" fmla="*/ 30900 h 1682851"/>
                <a:gd name="connsiteX4" fmla="*/ 0 w 2693890"/>
                <a:gd name="connsiteY4" fmla="*/ 397729 h 1682851"/>
                <a:gd name="connsiteX0" fmla="*/ 0 w 2477767"/>
                <a:gd name="connsiteY0" fmla="*/ 366829 h 1651951"/>
                <a:gd name="connsiteX1" fmla="*/ 2477767 w 2477767"/>
                <a:gd name="connsiteY1" fmla="*/ 1651951 h 1651951"/>
                <a:gd name="connsiteX2" fmla="*/ 2224737 w 2477767"/>
                <a:gd name="connsiteY2" fmla="*/ 497332 h 1651951"/>
                <a:gd name="connsiteX3" fmla="*/ 706555 w 2477767"/>
                <a:gd name="connsiteY3" fmla="*/ 0 h 1651951"/>
                <a:gd name="connsiteX4" fmla="*/ 0 w 2477767"/>
                <a:gd name="connsiteY4" fmla="*/ 366829 h 1651951"/>
                <a:gd name="connsiteX0" fmla="*/ 0 w 2487419"/>
                <a:gd name="connsiteY0" fmla="*/ 366829 h 1651951"/>
                <a:gd name="connsiteX1" fmla="*/ 2477767 w 2487419"/>
                <a:gd name="connsiteY1" fmla="*/ 1651951 h 1651951"/>
                <a:gd name="connsiteX2" fmla="*/ 2485209 w 2487419"/>
                <a:gd name="connsiteY2" fmla="*/ 21180 h 1651951"/>
                <a:gd name="connsiteX3" fmla="*/ 706555 w 2487419"/>
                <a:gd name="connsiteY3" fmla="*/ 0 h 1651951"/>
                <a:gd name="connsiteX4" fmla="*/ 0 w 2487419"/>
                <a:gd name="connsiteY4" fmla="*/ 366829 h 1651951"/>
                <a:gd name="connsiteX0" fmla="*/ 0 w 2487419"/>
                <a:gd name="connsiteY0" fmla="*/ 345649 h 1630771"/>
                <a:gd name="connsiteX1" fmla="*/ 2477767 w 2487419"/>
                <a:gd name="connsiteY1" fmla="*/ 1630771 h 1630771"/>
                <a:gd name="connsiteX2" fmla="*/ 2485209 w 2487419"/>
                <a:gd name="connsiteY2" fmla="*/ 0 h 1630771"/>
                <a:gd name="connsiteX3" fmla="*/ 684229 w 2487419"/>
                <a:gd name="connsiteY3" fmla="*/ 1139 h 1630771"/>
                <a:gd name="connsiteX4" fmla="*/ 0 w 2487419"/>
                <a:gd name="connsiteY4" fmla="*/ 345649 h 163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419" h="1630771">
                  <a:moveTo>
                    <a:pt x="0" y="345649"/>
                  </a:moveTo>
                  <a:lnTo>
                    <a:pt x="2477767" y="1630771"/>
                  </a:lnTo>
                  <a:cubicBezTo>
                    <a:pt x="2467844" y="1293017"/>
                    <a:pt x="2495132" y="501430"/>
                    <a:pt x="2485209" y="0"/>
                  </a:cubicBezTo>
                  <a:lnTo>
                    <a:pt x="684229" y="1139"/>
                  </a:lnTo>
                  <a:lnTo>
                    <a:pt x="0" y="345649"/>
                  </a:lnTo>
                  <a:close/>
                </a:path>
              </a:pathLst>
            </a:custGeom>
            <a:solidFill>
              <a:srgbClr val="6A6B68"/>
            </a:solidFill>
            <a:ln>
              <a:noFill/>
            </a:ln>
            <a:effectLst/>
            <a:extLst/>
          </p:spPr>
          <p:txBody>
            <a:bodyPr rot="0" vert="horz" wrap="square" lIns="91440" tIns="45720" rIns="91440" bIns="45720" anchor="t" anchorCtr="0" upright="1">
              <a:noAutofit/>
            </a:bodyPr>
            <a:lstStyle/>
            <a:p>
              <a:endParaRPr lang="en-US"/>
            </a:p>
          </p:txBody>
        </p:sp>
        <p:sp>
          <p:nvSpPr>
            <p:cNvPr id="143" name="Freeform 142"/>
            <p:cNvSpPr>
              <a:spLocks/>
            </p:cNvSpPr>
            <p:nvPr/>
          </p:nvSpPr>
          <p:spPr bwMode="auto">
            <a:xfrm flipH="1">
              <a:off x="9306871" y="-15686"/>
              <a:ext cx="6237929" cy="3663571"/>
            </a:xfrm>
            <a:custGeom>
              <a:avLst/>
              <a:gdLst>
                <a:gd name="T0" fmla="*/ 3951034 w 3951034"/>
                <a:gd name="T1" fmla="*/ 1833611 h 3880877"/>
                <a:gd name="T2" fmla="*/ 411367 w 3951034"/>
                <a:gd name="T3" fmla="*/ 0 h 3880877"/>
                <a:gd name="T4" fmla="*/ 0 w 3951034"/>
                <a:gd name="T5" fmla="*/ 0 h 3880877"/>
                <a:gd name="T6" fmla="*/ 0 w 3951034"/>
                <a:gd name="T7" fmla="*/ 3880877 h 3880877"/>
                <a:gd name="T8" fmla="*/ 3951034 w 3951034"/>
                <a:gd name="T9" fmla="*/ 1833611 h 3880877"/>
                <a:gd name="T10" fmla="*/ 3951034 w 3951034"/>
                <a:gd name="T11" fmla="*/ 1833611 h 3880877"/>
                <a:gd name="connsiteX0" fmla="*/ 5337111 w 5337111"/>
                <a:gd name="connsiteY0" fmla="*/ 1833611 h 3880877"/>
                <a:gd name="connsiteX1" fmla="*/ 1797444 w 5337111"/>
                <a:gd name="connsiteY1" fmla="*/ 0 h 3880877"/>
                <a:gd name="connsiteX2" fmla="*/ 0 w 5337111"/>
                <a:gd name="connsiteY2" fmla="*/ 4679 h 3880877"/>
                <a:gd name="connsiteX3" fmla="*/ 1386077 w 5337111"/>
                <a:gd name="connsiteY3" fmla="*/ 3880877 h 3880877"/>
                <a:gd name="connsiteX4" fmla="*/ 5337111 w 5337111"/>
                <a:gd name="connsiteY4" fmla="*/ 1833611 h 3880877"/>
                <a:gd name="connsiteX0" fmla="*/ 5337111 w 5337111"/>
                <a:gd name="connsiteY0" fmla="*/ 1833611 h 4582811"/>
                <a:gd name="connsiteX1" fmla="*/ 1797444 w 5337111"/>
                <a:gd name="connsiteY1" fmla="*/ 0 h 4582811"/>
                <a:gd name="connsiteX2" fmla="*/ 0 w 5337111"/>
                <a:gd name="connsiteY2" fmla="*/ 4679 h 4582811"/>
                <a:gd name="connsiteX3" fmla="*/ 9366 w 5337111"/>
                <a:gd name="connsiteY3" fmla="*/ 4582811 h 4582811"/>
                <a:gd name="connsiteX4" fmla="*/ 5337111 w 5337111"/>
                <a:gd name="connsiteY4" fmla="*/ 1833611 h 4582811"/>
                <a:gd name="connsiteX0" fmla="*/ 5337111 w 5337111"/>
                <a:gd name="connsiteY0" fmla="*/ 1833611 h 4606209"/>
                <a:gd name="connsiteX1" fmla="*/ 1797444 w 5337111"/>
                <a:gd name="connsiteY1" fmla="*/ 0 h 4606209"/>
                <a:gd name="connsiteX2" fmla="*/ 0 w 5337111"/>
                <a:gd name="connsiteY2" fmla="*/ 4679 h 4606209"/>
                <a:gd name="connsiteX3" fmla="*/ 9366 w 5337111"/>
                <a:gd name="connsiteY3" fmla="*/ 4606209 h 4606209"/>
                <a:gd name="connsiteX4" fmla="*/ 5337111 w 5337111"/>
                <a:gd name="connsiteY4" fmla="*/ 1833611 h 4606209"/>
                <a:gd name="connsiteX0" fmla="*/ 5337111 w 5337111"/>
                <a:gd name="connsiteY0" fmla="*/ 1828932 h 4601530"/>
                <a:gd name="connsiteX1" fmla="*/ 4671236 w 5337111"/>
                <a:gd name="connsiteY1" fmla="*/ 1483882 h 4601530"/>
                <a:gd name="connsiteX2" fmla="*/ 0 w 5337111"/>
                <a:gd name="connsiteY2" fmla="*/ 0 h 4601530"/>
                <a:gd name="connsiteX3" fmla="*/ 9366 w 5337111"/>
                <a:gd name="connsiteY3" fmla="*/ 4601530 h 4601530"/>
                <a:gd name="connsiteX4" fmla="*/ 5337111 w 5337111"/>
                <a:gd name="connsiteY4" fmla="*/ 1828932 h 4601530"/>
                <a:gd name="connsiteX0" fmla="*/ 5327745 w 5327745"/>
                <a:gd name="connsiteY0" fmla="*/ 345050 h 3117648"/>
                <a:gd name="connsiteX1" fmla="*/ 4661870 w 5327745"/>
                <a:gd name="connsiteY1" fmla="*/ 0 h 3117648"/>
                <a:gd name="connsiteX2" fmla="*/ 359262 w 5327745"/>
                <a:gd name="connsiteY2" fmla="*/ 530937 h 3117648"/>
                <a:gd name="connsiteX3" fmla="*/ 0 w 5327745"/>
                <a:gd name="connsiteY3" fmla="*/ 3117648 h 3117648"/>
                <a:gd name="connsiteX4" fmla="*/ 5327745 w 5327745"/>
                <a:gd name="connsiteY4" fmla="*/ 345050 h 3117648"/>
                <a:gd name="connsiteX0" fmla="*/ 5329588 w 5329588"/>
                <a:gd name="connsiteY0" fmla="*/ 355407 h 3128005"/>
                <a:gd name="connsiteX1" fmla="*/ 4663713 w 5329588"/>
                <a:gd name="connsiteY1" fmla="*/ 10357 h 3128005"/>
                <a:gd name="connsiteX2" fmla="*/ 0 w 5329588"/>
                <a:gd name="connsiteY2" fmla="*/ 0 h 3128005"/>
                <a:gd name="connsiteX3" fmla="*/ 1843 w 5329588"/>
                <a:gd name="connsiteY3" fmla="*/ 3128005 h 3128005"/>
                <a:gd name="connsiteX4" fmla="*/ 5329588 w 5329588"/>
                <a:gd name="connsiteY4" fmla="*/ 355407 h 312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588" h="3128005">
                  <a:moveTo>
                    <a:pt x="5329588" y="355407"/>
                  </a:moveTo>
                  <a:lnTo>
                    <a:pt x="4663713" y="10357"/>
                  </a:lnTo>
                  <a:lnTo>
                    <a:pt x="0" y="0"/>
                  </a:lnTo>
                  <a:cubicBezTo>
                    <a:pt x="614" y="1042668"/>
                    <a:pt x="1229" y="2085337"/>
                    <a:pt x="1843" y="3128005"/>
                  </a:cubicBezTo>
                  <a:lnTo>
                    <a:pt x="5329588" y="355407"/>
                  </a:lnTo>
                  <a:close/>
                </a:path>
              </a:pathLst>
            </a:custGeom>
            <a:solidFill>
              <a:srgbClr val="BC1E42"/>
            </a:solidFill>
            <a:ln>
              <a:noFill/>
            </a:ln>
            <a:effectLst/>
            <a:extLst/>
          </p:spPr>
          <p:txBody>
            <a:bodyPr rot="0" vert="horz" wrap="square" lIns="91440" tIns="45720" rIns="91440" bIns="45720" anchor="t" anchorCtr="0" upright="1">
              <a:noAutofit/>
            </a:bodyPr>
            <a:lstStyle/>
            <a:p>
              <a:endParaRPr lang="en-US"/>
            </a:p>
          </p:txBody>
        </p:sp>
      </p:grpSp>
      <p:pic>
        <p:nvPicPr>
          <p:cNvPr id="36" name="Picture 132" descr="ET0130301-IMG04"/>
          <p:cNvPicPr preferRelativeResize="0">
            <a:picLocks noChangeAspect="1" noChangeArrowheads="1"/>
          </p:cNvPicPr>
          <p:nvPr/>
        </p:nvPicPr>
        <p:blipFill rotWithShape="1">
          <a:blip r:embed="rId2">
            <a:extLst>
              <a:ext uri="{28A0092B-C50C-407E-A947-70E740481C1C}">
                <a14:useLocalDpi xmlns:a14="http://schemas.microsoft.com/office/drawing/2010/main" val="0"/>
              </a:ext>
            </a:extLst>
          </a:blip>
          <a:srcRect l="46705" t="2777" r="10008" b="6076"/>
          <a:stretch/>
        </p:blipFill>
        <p:spPr bwMode="auto">
          <a:xfrm>
            <a:off x="13483695" y="1567400"/>
            <a:ext cx="1670951" cy="2345596"/>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Lst>
        </p:spPr>
      </p:pic>
    </p:spTree>
    <p:extLst>
      <p:ext uri="{BB962C8B-B14F-4D97-AF65-F5344CB8AC3E}">
        <p14:creationId xmlns:p14="http://schemas.microsoft.com/office/powerpoint/2010/main" val="2102891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31"/>
          <p:cNvSpPr>
            <a:spLocks noEditPoints="1"/>
          </p:cNvSpPr>
          <p:nvPr/>
        </p:nvSpPr>
        <p:spPr bwMode="auto">
          <a:xfrm rot="5400000" flipH="1">
            <a:off x="10026572" y="-4547093"/>
            <a:ext cx="6400005" cy="4574225"/>
          </a:xfrm>
          <a:custGeom>
            <a:avLst/>
            <a:gdLst>
              <a:gd name="T0" fmla="*/ 1646114 w 5971946"/>
              <a:gd name="T1" fmla="*/ 0 h 3502774"/>
              <a:gd name="T2" fmla="*/ 3764368 w 5971946"/>
              <a:gd name="T3" fmla="*/ 3502774 h 3502774"/>
              <a:gd name="T4" fmla="*/ 4498101 w 5971946"/>
              <a:gd name="T5" fmla="*/ 3502774 h 3502774"/>
              <a:gd name="T6" fmla="*/ 165888 w 5971946"/>
              <a:gd name="T7" fmla="*/ 0 h 3502774"/>
              <a:gd name="T8" fmla="*/ 5072326 w 5971946"/>
              <a:gd name="T9" fmla="*/ 3502774 h 3502774"/>
              <a:gd name="T10" fmla="*/ 5971946 w 5971946"/>
              <a:gd name="T11" fmla="*/ 2497880 h 3502774"/>
              <a:gd name="T12" fmla="*/ 0 w 5971946"/>
              <a:gd name="T13" fmla="*/ 2408556 h 3502774"/>
              <a:gd name="T14" fmla="*/ 0 w 5971946"/>
              <a:gd name="T15" fmla="*/ 2300091 h 3502774"/>
              <a:gd name="T16" fmla="*/ 5971946 w 5971946"/>
              <a:gd name="T17" fmla="*/ 2791373 h 3502774"/>
              <a:gd name="T18" fmla="*/ 4325833 w 5971946"/>
              <a:gd name="T19" fmla="*/ 3502774 h 3502774"/>
              <a:gd name="T20" fmla="*/ 2115064 w 5971946"/>
              <a:gd name="T21" fmla="*/ 0 h 3502774"/>
              <a:gd name="T22" fmla="*/ 57423 w 5971946"/>
              <a:gd name="T23" fmla="*/ 0 h 3502774"/>
              <a:gd name="T24" fmla="*/ 0 w 5971946"/>
              <a:gd name="T25" fmla="*/ 2207577 h 3502774"/>
              <a:gd name="T26" fmla="*/ 819867 w 5971946"/>
              <a:gd name="T27" fmla="*/ 0 h 3502774"/>
              <a:gd name="T28" fmla="*/ 0 w 5971946"/>
              <a:gd name="T29" fmla="*/ 724162 h 3502774"/>
              <a:gd name="T30" fmla="*/ 5971946 w 5971946"/>
              <a:gd name="T31" fmla="*/ 1563169 h 3502774"/>
              <a:gd name="T32" fmla="*/ 0 w 5971946"/>
              <a:gd name="T33" fmla="*/ 912380 h 3502774"/>
              <a:gd name="T34" fmla="*/ 0 w 5971946"/>
              <a:gd name="T35" fmla="*/ 992134 h 3502774"/>
              <a:gd name="T36" fmla="*/ 5971946 w 5971946"/>
              <a:gd name="T37" fmla="*/ 1014464 h 3502774"/>
              <a:gd name="T38" fmla="*/ 0 w 5971946"/>
              <a:gd name="T39" fmla="*/ 443429 h 3502774"/>
              <a:gd name="T40" fmla="*/ 5971946 w 5971946"/>
              <a:gd name="T41" fmla="*/ 2121443 h 3502774"/>
              <a:gd name="T42" fmla="*/ 3856882 w 5971946"/>
              <a:gd name="T43" fmla="*/ 3502774 h 3502774"/>
              <a:gd name="T44" fmla="*/ 0 w 5971946"/>
              <a:gd name="T45" fmla="*/ 1365380 h 3502774"/>
              <a:gd name="T46" fmla="*/ 5971946 w 5971946"/>
              <a:gd name="T47" fmla="*/ 2418126 h 3502774"/>
              <a:gd name="T48" fmla="*/ 0 w 5971946"/>
              <a:gd name="T49" fmla="*/ 539133 h 3502774"/>
              <a:gd name="T50" fmla="*/ 1272867 w 5971946"/>
              <a:gd name="T51" fmla="*/ 0 h 3502774"/>
              <a:gd name="T52" fmla="*/ 3952586 w 5971946"/>
              <a:gd name="T53" fmla="*/ 3502774 h 3502774"/>
              <a:gd name="T54" fmla="*/ 4217368 w 5971946"/>
              <a:gd name="T55" fmla="*/ 3502774 h 3502774"/>
              <a:gd name="T56" fmla="*/ 5971946 w 5971946"/>
              <a:gd name="T57" fmla="*/ 829436 h 3502774"/>
              <a:gd name="T58" fmla="*/ 1148451 w 5971946"/>
              <a:gd name="T59" fmla="*/ 3502774 h 3502774"/>
              <a:gd name="T60" fmla="*/ 5971946 w 5971946"/>
              <a:gd name="T61" fmla="*/ 347725 h 3502774"/>
              <a:gd name="T62" fmla="*/ 1333480 w 5971946"/>
              <a:gd name="T63" fmla="*/ 3502774 h 3502774"/>
              <a:gd name="T64" fmla="*/ 2724382 w 5971946"/>
              <a:gd name="T65" fmla="*/ 3502774 h 3502774"/>
              <a:gd name="T66" fmla="*/ 5971946 w 5971946"/>
              <a:gd name="T67" fmla="*/ 3352838 h 3502774"/>
              <a:gd name="T68" fmla="*/ 775205 w 5971946"/>
              <a:gd name="T69" fmla="*/ 3502774 h 3502774"/>
              <a:gd name="T70" fmla="*/ 4357734 w 5971946"/>
              <a:gd name="T71" fmla="*/ 0 h 3502774"/>
              <a:gd name="T72" fmla="*/ 960233 w 5971946"/>
              <a:gd name="T73" fmla="*/ 3502774 h 3502774"/>
              <a:gd name="T74" fmla="*/ 666740 w 5971946"/>
              <a:gd name="T75" fmla="*/ 3502774 h 3502774"/>
              <a:gd name="T76" fmla="*/ 5397721 w 5971946"/>
              <a:gd name="T77" fmla="*/ 0 h 3502774"/>
              <a:gd name="T78" fmla="*/ 2456410 w 5971946"/>
              <a:gd name="T79" fmla="*/ 3502774 h 3502774"/>
              <a:gd name="T80" fmla="*/ 5850721 w 5971946"/>
              <a:gd name="T81" fmla="*/ 0 h 3502774"/>
              <a:gd name="T82" fmla="*/ 1429184 w 5971946"/>
              <a:gd name="T83" fmla="*/ 3502774 h 3502774"/>
              <a:gd name="T84" fmla="*/ 1789670 w 5971946"/>
              <a:gd name="T85" fmla="*/ 3502774 h 3502774"/>
              <a:gd name="T86" fmla="*/ 5116988 w 5971946"/>
              <a:gd name="T87" fmla="*/ 0 h 3502774"/>
              <a:gd name="T88" fmla="*/ 0 w 5971946"/>
              <a:gd name="T89" fmla="*/ 2593584 h 3502774"/>
              <a:gd name="T90" fmla="*/ 5971946 w 5971946"/>
              <a:gd name="T91" fmla="*/ 66993 h 3502774"/>
              <a:gd name="T92" fmla="*/ 2268191 w 5971946"/>
              <a:gd name="T93" fmla="*/ 3502774 h 3502774"/>
              <a:gd name="T94" fmla="*/ 0 w 5971946"/>
              <a:gd name="T95" fmla="*/ 3142288 h 3502774"/>
              <a:gd name="T96" fmla="*/ 3062537 w 5971946"/>
              <a:gd name="T97" fmla="*/ 0 h 3502774"/>
              <a:gd name="T98" fmla="*/ 0 w 5971946"/>
              <a:gd name="T99" fmla="*/ 3247563 h 3502774"/>
              <a:gd name="T100" fmla="*/ 2954072 w 5971946"/>
              <a:gd name="T101" fmla="*/ 0 h 3502774"/>
              <a:gd name="T102" fmla="*/ 0 w 5971946"/>
              <a:gd name="T103" fmla="*/ 2781803 h 3502774"/>
              <a:gd name="T104" fmla="*/ 0 w 5971946"/>
              <a:gd name="T105" fmla="*/ 2673338 h 3502774"/>
              <a:gd name="T106" fmla="*/ 4089762 w 5971946"/>
              <a:gd name="T107" fmla="*/ 0 h 3502774"/>
              <a:gd name="T108" fmla="*/ 3391121 w 5971946"/>
              <a:gd name="T109" fmla="*/ 3502774 h 3502774"/>
              <a:gd name="T110" fmla="*/ 5971946 w 5971946"/>
              <a:gd name="T111" fmla="*/ 720972 h 3502774"/>
              <a:gd name="T112" fmla="*/ 306254 w 5971946"/>
              <a:gd name="T113" fmla="*/ 3502774 h 3502774"/>
              <a:gd name="T114" fmla="*/ 5713545 w 5971946"/>
              <a:gd name="T115" fmla="*/ 3502774 h 3502774"/>
              <a:gd name="T116" fmla="*/ 5971946 w 5971946"/>
              <a:gd name="T117" fmla="*/ 641218 h 3502774"/>
              <a:gd name="T118" fmla="*/ 4418347 w 5971946"/>
              <a:gd name="T119" fmla="*/ 3502774 h 3502774"/>
              <a:gd name="T120" fmla="*/ 3515537 w 5971946"/>
              <a:gd name="T121" fmla="*/ 0 h 3502774"/>
              <a:gd name="T122" fmla="*/ 213740 w 5971946"/>
              <a:gd name="T123" fmla="*/ 3502774 h 3502774"/>
              <a:gd name="T124" fmla="*/ 105275 w 5971946"/>
              <a:gd name="T125" fmla="*/ 3502774 h 3502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71946" h="3502774">
                <a:moveTo>
                  <a:pt x="0" y="1926845"/>
                </a:moveTo>
                <a:lnTo>
                  <a:pt x="1926846" y="0"/>
                </a:lnTo>
                <a:lnTo>
                  <a:pt x="1939607" y="0"/>
                </a:lnTo>
                <a:lnTo>
                  <a:pt x="0" y="1939605"/>
                </a:lnTo>
                <a:lnTo>
                  <a:pt x="0" y="1926845"/>
                </a:lnTo>
                <a:close/>
                <a:moveTo>
                  <a:pt x="0" y="1658873"/>
                </a:moveTo>
                <a:lnTo>
                  <a:pt x="1658874" y="0"/>
                </a:lnTo>
                <a:lnTo>
                  <a:pt x="1646114" y="0"/>
                </a:lnTo>
                <a:lnTo>
                  <a:pt x="0" y="1646112"/>
                </a:lnTo>
                <a:lnTo>
                  <a:pt x="0" y="1658873"/>
                </a:lnTo>
                <a:close/>
                <a:moveTo>
                  <a:pt x="3671854" y="3502774"/>
                </a:moveTo>
                <a:lnTo>
                  <a:pt x="5971946" y="1202683"/>
                </a:lnTo>
                <a:lnTo>
                  <a:pt x="5971946" y="1189922"/>
                </a:lnTo>
                <a:lnTo>
                  <a:pt x="3659093" y="3502774"/>
                </a:lnTo>
                <a:lnTo>
                  <a:pt x="3671854" y="3502774"/>
                </a:lnTo>
                <a:close/>
                <a:moveTo>
                  <a:pt x="3764368" y="3502774"/>
                </a:moveTo>
                <a:lnTo>
                  <a:pt x="5971946" y="1295197"/>
                </a:lnTo>
                <a:lnTo>
                  <a:pt x="5971946" y="1282436"/>
                </a:lnTo>
                <a:lnTo>
                  <a:pt x="3751607" y="3502774"/>
                </a:lnTo>
                <a:lnTo>
                  <a:pt x="3764368" y="3502774"/>
                </a:lnTo>
                <a:close/>
                <a:moveTo>
                  <a:pt x="4510861" y="3502774"/>
                </a:moveTo>
                <a:lnTo>
                  <a:pt x="5971946" y="2041690"/>
                </a:lnTo>
                <a:lnTo>
                  <a:pt x="5971946" y="2028929"/>
                </a:lnTo>
                <a:lnTo>
                  <a:pt x="4498101" y="3502774"/>
                </a:lnTo>
                <a:lnTo>
                  <a:pt x="4510861" y="3502774"/>
                </a:lnTo>
                <a:close/>
                <a:moveTo>
                  <a:pt x="0" y="1754577"/>
                </a:moveTo>
                <a:lnTo>
                  <a:pt x="1754578" y="0"/>
                </a:lnTo>
                <a:lnTo>
                  <a:pt x="1738628" y="0"/>
                </a:lnTo>
                <a:lnTo>
                  <a:pt x="0" y="1738626"/>
                </a:lnTo>
                <a:lnTo>
                  <a:pt x="0" y="1754577"/>
                </a:lnTo>
                <a:close/>
                <a:moveTo>
                  <a:pt x="0" y="165887"/>
                </a:moveTo>
                <a:lnTo>
                  <a:pt x="165888" y="0"/>
                </a:lnTo>
                <a:lnTo>
                  <a:pt x="149937" y="0"/>
                </a:lnTo>
                <a:lnTo>
                  <a:pt x="0" y="149936"/>
                </a:lnTo>
                <a:lnTo>
                  <a:pt x="0" y="165887"/>
                </a:lnTo>
                <a:close/>
                <a:moveTo>
                  <a:pt x="5072326" y="3502774"/>
                </a:moveTo>
                <a:lnTo>
                  <a:pt x="5971946" y="2603155"/>
                </a:lnTo>
                <a:lnTo>
                  <a:pt x="5971946" y="2590394"/>
                </a:lnTo>
                <a:lnTo>
                  <a:pt x="5059566" y="3502774"/>
                </a:lnTo>
                <a:lnTo>
                  <a:pt x="5072326" y="3502774"/>
                </a:lnTo>
                <a:close/>
                <a:moveTo>
                  <a:pt x="0" y="1847091"/>
                </a:moveTo>
                <a:lnTo>
                  <a:pt x="1847092" y="0"/>
                </a:lnTo>
                <a:lnTo>
                  <a:pt x="1834332" y="0"/>
                </a:lnTo>
                <a:lnTo>
                  <a:pt x="0" y="1834331"/>
                </a:lnTo>
                <a:lnTo>
                  <a:pt x="0" y="1847091"/>
                </a:lnTo>
                <a:close/>
                <a:moveTo>
                  <a:pt x="4979812" y="3502774"/>
                </a:moveTo>
                <a:lnTo>
                  <a:pt x="5971946" y="2510641"/>
                </a:lnTo>
                <a:lnTo>
                  <a:pt x="5971946" y="2497880"/>
                </a:lnTo>
                <a:lnTo>
                  <a:pt x="4967052" y="3502774"/>
                </a:lnTo>
                <a:lnTo>
                  <a:pt x="4979812" y="3502774"/>
                </a:lnTo>
                <a:close/>
                <a:moveTo>
                  <a:pt x="0" y="2032119"/>
                </a:moveTo>
                <a:lnTo>
                  <a:pt x="2032121" y="0"/>
                </a:lnTo>
                <a:lnTo>
                  <a:pt x="2019360" y="0"/>
                </a:lnTo>
                <a:lnTo>
                  <a:pt x="0" y="2019359"/>
                </a:lnTo>
                <a:lnTo>
                  <a:pt x="0" y="2032119"/>
                </a:lnTo>
                <a:close/>
                <a:moveTo>
                  <a:pt x="0" y="2408556"/>
                </a:moveTo>
                <a:lnTo>
                  <a:pt x="2408558" y="0"/>
                </a:lnTo>
                <a:lnTo>
                  <a:pt x="2392607" y="0"/>
                </a:lnTo>
                <a:lnTo>
                  <a:pt x="0" y="2392605"/>
                </a:lnTo>
                <a:lnTo>
                  <a:pt x="0" y="2408556"/>
                </a:lnTo>
                <a:close/>
                <a:moveTo>
                  <a:pt x="0" y="2312852"/>
                </a:moveTo>
                <a:lnTo>
                  <a:pt x="2312853" y="0"/>
                </a:lnTo>
                <a:lnTo>
                  <a:pt x="2300093" y="0"/>
                </a:lnTo>
                <a:lnTo>
                  <a:pt x="0" y="2300091"/>
                </a:lnTo>
                <a:lnTo>
                  <a:pt x="0" y="2312852"/>
                </a:lnTo>
                <a:close/>
                <a:moveTo>
                  <a:pt x="0" y="2501070"/>
                </a:moveTo>
                <a:lnTo>
                  <a:pt x="2501072" y="0"/>
                </a:lnTo>
                <a:lnTo>
                  <a:pt x="2488311" y="0"/>
                </a:lnTo>
                <a:lnTo>
                  <a:pt x="0" y="2488310"/>
                </a:lnTo>
                <a:lnTo>
                  <a:pt x="0" y="2501070"/>
                </a:lnTo>
                <a:close/>
                <a:moveTo>
                  <a:pt x="5260545" y="3502774"/>
                </a:moveTo>
                <a:lnTo>
                  <a:pt x="5971946" y="2791373"/>
                </a:lnTo>
                <a:lnTo>
                  <a:pt x="5971946" y="2778612"/>
                </a:lnTo>
                <a:lnTo>
                  <a:pt x="5247784" y="3502774"/>
                </a:lnTo>
                <a:lnTo>
                  <a:pt x="5260545" y="3502774"/>
                </a:lnTo>
                <a:close/>
                <a:moveTo>
                  <a:pt x="4325833" y="3502774"/>
                </a:moveTo>
                <a:lnTo>
                  <a:pt x="5971946" y="1856662"/>
                </a:lnTo>
                <a:lnTo>
                  <a:pt x="5971946" y="1843901"/>
                </a:lnTo>
                <a:lnTo>
                  <a:pt x="4313072" y="3502774"/>
                </a:lnTo>
                <a:lnTo>
                  <a:pt x="4325833" y="3502774"/>
                </a:lnTo>
                <a:close/>
                <a:moveTo>
                  <a:pt x="3579340" y="3502774"/>
                </a:moveTo>
                <a:lnTo>
                  <a:pt x="5971946" y="1106979"/>
                </a:lnTo>
                <a:lnTo>
                  <a:pt x="5971946" y="1094218"/>
                </a:lnTo>
                <a:lnTo>
                  <a:pt x="3563389" y="3502774"/>
                </a:lnTo>
                <a:lnTo>
                  <a:pt x="3579340" y="3502774"/>
                </a:lnTo>
                <a:close/>
                <a:moveTo>
                  <a:pt x="0" y="2127824"/>
                </a:moveTo>
                <a:lnTo>
                  <a:pt x="2127825" y="0"/>
                </a:lnTo>
                <a:lnTo>
                  <a:pt x="2115064" y="0"/>
                </a:lnTo>
                <a:lnTo>
                  <a:pt x="0" y="2115063"/>
                </a:lnTo>
                <a:lnTo>
                  <a:pt x="0" y="2127824"/>
                </a:lnTo>
                <a:close/>
                <a:moveTo>
                  <a:pt x="5168031" y="3502774"/>
                </a:moveTo>
                <a:lnTo>
                  <a:pt x="5971946" y="2698859"/>
                </a:lnTo>
                <a:lnTo>
                  <a:pt x="5971946" y="2682908"/>
                </a:lnTo>
                <a:lnTo>
                  <a:pt x="5152080" y="3502774"/>
                </a:lnTo>
                <a:lnTo>
                  <a:pt x="5168031" y="3502774"/>
                </a:lnTo>
                <a:close/>
                <a:moveTo>
                  <a:pt x="57423" y="0"/>
                </a:moveTo>
                <a:lnTo>
                  <a:pt x="0" y="57422"/>
                </a:lnTo>
                <a:lnTo>
                  <a:pt x="0" y="70183"/>
                </a:lnTo>
                <a:lnTo>
                  <a:pt x="70183" y="0"/>
                </a:lnTo>
                <a:lnTo>
                  <a:pt x="57423" y="0"/>
                </a:lnTo>
                <a:close/>
                <a:moveTo>
                  <a:pt x="0" y="2220338"/>
                </a:moveTo>
                <a:lnTo>
                  <a:pt x="2220339" y="0"/>
                </a:lnTo>
                <a:lnTo>
                  <a:pt x="2207579" y="0"/>
                </a:lnTo>
                <a:lnTo>
                  <a:pt x="0" y="2207577"/>
                </a:lnTo>
                <a:lnTo>
                  <a:pt x="0" y="2220338"/>
                </a:lnTo>
                <a:close/>
                <a:moveTo>
                  <a:pt x="0" y="1566359"/>
                </a:moveTo>
                <a:lnTo>
                  <a:pt x="1566360" y="0"/>
                </a:lnTo>
                <a:lnTo>
                  <a:pt x="1553599" y="0"/>
                </a:lnTo>
                <a:lnTo>
                  <a:pt x="0" y="1553598"/>
                </a:lnTo>
                <a:lnTo>
                  <a:pt x="0" y="1566359"/>
                </a:lnTo>
                <a:close/>
                <a:moveTo>
                  <a:pt x="0" y="819866"/>
                </a:moveTo>
                <a:lnTo>
                  <a:pt x="819867" y="0"/>
                </a:lnTo>
                <a:lnTo>
                  <a:pt x="803916" y="0"/>
                </a:lnTo>
                <a:lnTo>
                  <a:pt x="0" y="803915"/>
                </a:lnTo>
                <a:lnTo>
                  <a:pt x="0" y="819866"/>
                </a:lnTo>
                <a:close/>
                <a:moveTo>
                  <a:pt x="0" y="724162"/>
                </a:moveTo>
                <a:lnTo>
                  <a:pt x="724162" y="0"/>
                </a:lnTo>
                <a:lnTo>
                  <a:pt x="711402" y="0"/>
                </a:lnTo>
                <a:lnTo>
                  <a:pt x="0" y="711401"/>
                </a:lnTo>
                <a:lnTo>
                  <a:pt x="0" y="724162"/>
                </a:lnTo>
                <a:close/>
                <a:moveTo>
                  <a:pt x="4699080" y="3502774"/>
                </a:moveTo>
                <a:lnTo>
                  <a:pt x="5971946" y="2229908"/>
                </a:lnTo>
                <a:lnTo>
                  <a:pt x="5971946" y="2217148"/>
                </a:lnTo>
                <a:lnTo>
                  <a:pt x="4686319" y="3502774"/>
                </a:lnTo>
                <a:lnTo>
                  <a:pt x="4699080" y="3502774"/>
                </a:lnTo>
                <a:close/>
                <a:moveTo>
                  <a:pt x="4045100" y="3502774"/>
                </a:moveTo>
                <a:lnTo>
                  <a:pt x="5971946" y="1575929"/>
                </a:lnTo>
                <a:lnTo>
                  <a:pt x="5971946" y="1563169"/>
                </a:lnTo>
                <a:lnTo>
                  <a:pt x="4032340" y="3502774"/>
                </a:lnTo>
                <a:lnTo>
                  <a:pt x="4045100" y="3502774"/>
                </a:lnTo>
                <a:close/>
                <a:moveTo>
                  <a:pt x="4791594" y="3502774"/>
                </a:moveTo>
                <a:lnTo>
                  <a:pt x="5971946" y="2322422"/>
                </a:lnTo>
                <a:lnTo>
                  <a:pt x="5971946" y="2309662"/>
                </a:lnTo>
                <a:lnTo>
                  <a:pt x="4778833" y="3502774"/>
                </a:lnTo>
                <a:lnTo>
                  <a:pt x="4791594" y="3502774"/>
                </a:lnTo>
                <a:close/>
                <a:moveTo>
                  <a:pt x="0" y="912380"/>
                </a:moveTo>
                <a:lnTo>
                  <a:pt x="912381" y="0"/>
                </a:lnTo>
                <a:lnTo>
                  <a:pt x="899620" y="0"/>
                </a:lnTo>
                <a:lnTo>
                  <a:pt x="0" y="899619"/>
                </a:lnTo>
                <a:lnTo>
                  <a:pt x="0" y="912380"/>
                </a:lnTo>
                <a:close/>
                <a:moveTo>
                  <a:pt x="0" y="1004894"/>
                </a:moveTo>
                <a:lnTo>
                  <a:pt x="1004895" y="0"/>
                </a:lnTo>
                <a:lnTo>
                  <a:pt x="992134" y="0"/>
                </a:lnTo>
                <a:lnTo>
                  <a:pt x="0" y="992134"/>
                </a:lnTo>
                <a:lnTo>
                  <a:pt x="0" y="1004894"/>
                </a:lnTo>
                <a:close/>
                <a:moveTo>
                  <a:pt x="4137615" y="3502774"/>
                </a:moveTo>
                <a:lnTo>
                  <a:pt x="5971946" y="1668443"/>
                </a:lnTo>
                <a:lnTo>
                  <a:pt x="5971946" y="1655683"/>
                </a:lnTo>
                <a:lnTo>
                  <a:pt x="4124854" y="3502774"/>
                </a:lnTo>
                <a:lnTo>
                  <a:pt x="4137615" y="3502774"/>
                </a:lnTo>
                <a:close/>
                <a:moveTo>
                  <a:pt x="3483635" y="3502774"/>
                </a:moveTo>
                <a:lnTo>
                  <a:pt x="5971946" y="1014464"/>
                </a:lnTo>
                <a:lnTo>
                  <a:pt x="5971946" y="1001704"/>
                </a:lnTo>
                <a:lnTo>
                  <a:pt x="3470875" y="3502774"/>
                </a:lnTo>
                <a:lnTo>
                  <a:pt x="3483635" y="3502774"/>
                </a:lnTo>
                <a:close/>
                <a:moveTo>
                  <a:pt x="0" y="443429"/>
                </a:moveTo>
                <a:lnTo>
                  <a:pt x="443430" y="0"/>
                </a:lnTo>
                <a:lnTo>
                  <a:pt x="430669" y="0"/>
                </a:lnTo>
                <a:lnTo>
                  <a:pt x="0" y="430669"/>
                </a:lnTo>
                <a:lnTo>
                  <a:pt x="0" y="443429"/>
                </a:lnTo>
                <a:close/>
                <a:moveTo>
                  <a:pt x="0" y="631648"/>
                </a:moveTo>
                <a:lnTo>
                  <a:pt x="631648" y="0"/>
                </a:lnTo>
                <a:lnTo>
                  <a:pt x="618888" y="0"/>
                </a:lnTo>
                <a:lnTo>
                  <a:pt x="0" y="618887"/>
                </a:lnTo>
                <a:lnTo>
                  <a:pt x="0" y="631648"/>
                </a:lnTo>
                <a:close/>
                <a:moveTo>
                  <a:pt x="4606566" y="3502774"/>
                </a:moveTo>
                <a:lnTo>
                  <a:pt x="5971946" y="2137394"/>
                </a:lnTo>
                <a:lnTo>
                  <a:pt x="5971946" y="2121443"/>
                </a:lnTo>
                <a:lnTo>
                  <a:pt x="4593805" y="3502774"/>
                </a:lnTo>
                <a:lnTo>
                  <a:pt x="4606566" y="3502774"/>
                </a:lnTo>
                <a:close/>
                <a:moveTo>
                  <a:pt x="0" y="258401"/>
                </a:moveTo>
                <a:lnTo>
                  <a:pt x="258402" y="0"/>
                </a:lnTo>
                <a:lnTo>
                  <a:pt x="245641" y="0"/>
                </a:lnTo>
                <a:lnTo>
                  <a:pt x="0" y="245640"/>
                </a:lnTo>
                <a:lnTo>
                  <a:pt x="0" y="258401"/>
                </a:lnTo>
                <a:close/>
                <a:moveTo>
                  <a:pt x="3856882" y="3502774"/>
                </a:moveTo>
                <a:lnTo>
                  <a:pt x="5971946" y="1387711"/>
                </a:lnTo>
                <a:lnTo>
                  <a:pt x="5971946" y="1374950"/>
                </a:lnTo>
                <a:lnTo>
                  <a:pt x="3844122" y="3502774"/>
                </a:lnTo>
                <a:lnTo>
                  <a:pt x="3856882" y="3502774"/>
                </a:lnTo>
                <a:close/>
                <a:moveTo>
                  <a:pt x="0" y="1378141"/>
                </a:moveTo>
                <a:lnTo>
                  <a:pt x="1378142" y="0"/>
                </a:lnTo>
                <a:lnTo>
                  <a:pt x="1365381" y="0"/>
                </a:lnTo>
                <a:lnTo>
                  <a:pt x="0" y="1365380"/>
                </a:lnTo>
                <a:lnTo>
                  <a:pt x="0" y="1378141"/>
                </a:lnTo>
                <a:close/>
                <a:moveTo>
                  <a:pt x="0" y="1100598"/>
                </a:moveTo>
                <a:lnTo>
                  <a:pt x="1100599" y="0"/>
                </a:lnTo>
                <a:lnTo>
                  <a:pt x="1084649" y="0"/>
                </a:lnTo>
                <a:lnTo>
                  <a:pt x="0" y="1084648"/>
                </a:lnTo>
                <a:lnTo>
                  <a:pt x="0" y="1100598"/>
                </a:lnTo>
                <a:close/>
                <a:moveTo>
                  <a:pt x="4887298" y="3502774"/>
                </a:moveTo>
                <a:lnTo>
                  <a:pt x="5971946" y="2418126"/>
                </a:lnTo>
                <a:lnTo>
                  <a:pt x="5971946" y="2402176"/>
                </a:lnTo>
                <a:lnTo>
                  <a:pt x="4871347" y="3502774"/>
                </a:lnTo>
                <a:lnTo>
                  <a:pt x="4887298" y="3502774"/>
                </a:lnTo>
                <a:close/>
                <a:moveTo>
                  <a:pt x="0" y="539133"/>
                </a:moveTo>
                <a:lnTo>
                  <a:pt x="539134" y="0"/>
                </a:lnTo>
                <a:lnTo>
                  <a:pt x="526374" y="0"/>
                </a:lnTo>
                <a:lnTo>
                  <a:pt x="0" y="526373"/>
                </a:lnTo>
                <a:lnTo>
                  <a:pt x="0" y="539133"/>
                </a:lnTo>
                <a:close/>
                <a:moveTo>
                  <a:pt x="0" y="1473845"/>
                </a:moveTo>
                <a:lnTo>
                  <a:pt x="1473846" y="0"/>
                </a:lnTo>
                <a:lnTo>
                  <a:pt x="1457895" y="0"/>
                </a:lnTo>
                <a:lnTo>
                  <a:pt x="0" y="1457894"/>
                </a:lnTo>
                <a:lnTo>
                  <a:pt x="0" y="1473845"/>
                </a:lnTo>
                <a:close/>
                <a:moveTo>
                  <a:pt x="0" y="1285626"/>
                </a:moveTo>
                <a:lnTo>
                  <a:pt x="1285627" y="0"/>
                </a:lnTo>
                <a:lnTo>
                  <a:pt x="1272867" y="0"/>
                </a:lnTo>
                <a:lnTo>
                  <a:pt x="0" y="1272866"/>
                </a:lnTo>
                <a:lnTo>
                  <a:pt x="0" y="1285626"/>
                </a:lnTo>
                <a:close/>
                <a:moveTo>
                  <a:pt x="0" y="350915"/>
                </a:moveTo>
                <a:lnTo>
                  <a:pt x="350916" y="0"/>
                </a:lnTo>
                <a:lnTo>
                  <a:pt x="338155" y="0"/>
                </a:lnTo>
                <a:lnTo>
                  <a:pt x="0" y="338155"/>
                </a:lnTo>
                <a:lnTo>
                  <a:pt x="0" y="350915"/>
                </a:lnTo>
                <a:close/>
                <a:moveTo>
                  <a:pt x="3952586" y="3502774"/>
                </a:moveTo>
                <a:lnTo>
                  <a:pt x="5971946" y="1483415"/>
                </a:lnTo>
                <a:lnTo>
                  <a:pt x="5971946" y="1467465"/>
                </a:lnTo>
                <a:lnTo>
                  <a:pt x="3936636" y="3502774"/>
                </a:lnTo>
                <a:lnTo>
                  <a:pt x="3952586" y="3502774"/>
                </a:lnTo>
                <a:close/>
                <a:moveTo>
                  <a:pt x="4233319" y="3502774"/>
                </a:moveTo>
                <a:lnTo>
                  <a:pt x="5971946" y="1764148"/>
                </a:lnTo>
                <a:lnTo>
                  <a:pt x="5971946" y="1748197"/>
                </a:lnTo>
                <a:lnTo>
                  <a:pt x="4217368" y="3502774"/>
                </a:lnTo>
                <a:lnTo>
                  <a:pt x="4233319" y="3502774"/>
                </a:lnTo>
                <a:close/>
                <a:moveTo>
                  <a:pt x="0" y="1193112"/>
                </a:moveTo>
                <a:lnTo>
                  <a:pt x="1193113" y="0"/>
                </a:lnTo>
                <a:lnTo>
                  <a:pt x="1180353" y="0"/>
                </a:lnTo>
                <a:lnTo>
                  <a:pt x="0" y="1180352"/>
                </a:lnTo>
                <a:lnTo>
                  <a:pt x="0" y="1193112"/>
                </a:lnTo>
                <a:close/>
                <a:moveTo>
                  <a:pt x="3298607" y="3502774"/>
                </a:moveTo>
                <a:lnTo>
                  <a:pt x="5971946" y="829436"/>
                </a:lnTo>
                <a:lnTo>
                  <a:pt x="5971946" y="813486"/>
                </a:lnTo>
                <a:lnTo>
                  <a:pt x="3282657" y="3502774"/>
                </a:lnTo>
                <a:lnTo>
                  <a:pt x="3298607" y="3502774"/>
                </a:lnTo>
                <a:close/>
                <a:moveTo>
                  <a:pt x="1148451" y="3502774"/>
                </a:moveTo>
                <a:lnTo>
                  <a:pt x="4651227" y="0"/>
                </a:lnTo>
                <a:lnTo>
                  <a:pt x="4638467" y="0"/>
                </a:lnTo>
                <a:lnTo>
                  <a:pt x="1135691" y="3502774"/>
                </a:lnTo>
                <a:lnTo>
                  <a:pt x="1148451" y="3502774"/>
                </a:lnTo>
                <a:close/>
                <a:moveTo>
                  <a:pt x="1055937" y="3502774"/>
                </a:moveTo>
                <a:lnTo>
                  <a:pt x="4555523" y="0"/>
                </a:lnTo>
                <a:lnTo>
                  <a:pt x="4542763" y="0"/>
                </a:lnTo>
                <a:lnTo>
                  <a:pt x="1039987" y="3502774"/>
                </a:lnTo>
                <a:lnTo>
                  <a:pt x="1055937" y="3502774"/>
                </a:lnTo>
                <a:close/>
                <a:moveTo>
                  <a:pt x="2829656" y="3502774"/>
                </a:moveTo>
                <a:lnTo>
                  <a:pt x="5971946" y="360486"/>
                </a:lnTo>
                <a:lnTo>
                  <a:pt x="5971946" y="347725"/>
                </a:lnTo>
                <a:lnTo>
                  <a:pt x="2816896" y="3502774"/>
                </a:lnTo>
                <a:lnTo>
                  <a:pt x="2829656" y="3502774"/>
                </a:lnTo>
                <a:close/>
                <a:moveTo>
                  <a:pt x="5914524" y="3502774"/>
                </a:moveTo>
                <a:lnTo>
                  <a:pt x="5971946" y="3445352"/>
                </a:lnTo>
                <a:lnTo>
                  <a:pt x="5971946" y="3432591"/>
                </a:lnTo>
                <a:lnTo>
                  <a:pt x="5901763" y="3502774"/>
                </a:lnTo>
                <a:lnTo>
                  <a:pt x="5914524" y="3502774"/>
                </a:lnTo>
                <a:close/>
                <a:moveTo>
                  <a:pt x="1333480" y="3502774"/>
                </a:moveTo>
                <a:lnTo>
                  <a:pt x="4836256" y="0"/>
                </a:lnTo>
                <a:lnTo>
                  <a:pt x="4823495" y="0"/>
                </a:lnTo>
                <a:lnTo>
                  <a:pt x="1320719" y="3502774"/>
                </a:lnTo>
                <a:lnTo>
                  <a:pt x="1333480" y="3502774"/>
                </a:lnTo>
                <a:close/>
                <a:moveTo>
                  <a:pt x="2737142" y="3502774"/>
                </a:moveTo>
                <a:lnTo>
                  <a:pt x="5971946" y="267971"/>
                </a:lnTo>
                <a:lnTo>
                  <a:pt x="5971946" y="255211"/>
                </a:lnTo>
                <a:lnTo>
                  <a:pt x="2724382" y="3502774"/>
                </a:lnTo>
                <a:lnTo>
                  <a:pt x="2737142" y="3502774"/>
                </a:lnTo>
                <a:close/>
                <a:moveTo>
                  <a:pt x="1240965" y="3502774"/>
                </a:moveTo>
                <a:lnTo>
                  <a:pt x="4743742" y="0"/>
                </a:lnTo>
                <a:lnTo>
                  <a:pt x="4730981" y="0"/>
                </a:lnTo>
                <a:lnTo>
                  <a:pt x="1228205" y="3502774"/>
                </a:lnTo>
                <a:lnTo>
                  <a:pt x="1240965" y="3502774"/>
                </a:lnTo>
                <a:close/>
                <a:moveTo>
                  <a:pt x="5822010" y="3502774"/>
                </a:moveTo>
                <a:lnTo>
                  <a:pt x="5971946" y="3352838"/>
                </a:lnTo>
                <a:lnTo>
                  <a:pt x="5971946" y="3336887"/>
                </a:lnTo>
                <a:lnTo>
                  <a:pt x="5806059" y="3502774"/>
                </a:lnTo>
                <a:lnTo>
                  <a:pt x="5822010" y="3502774"/>
                </a:lnTo>
                <a:close/>
                <a:moveTo>
                  <a:pt x="775205" y="3502774"/>
                </a:moveTo>
                <a:lnTo>
                  <a:pt x="4277981" y="0"/>
                </a:lnTo>
                <a:lnTo>
                  <a:pt x="4262030" y="0"/>
                </a:lnTo>
                <a:lnTo>
                  <a:pt x="759254" y="3502774"/>
                </a:lnTo>
                <a:lnTo>
                  <a:pt x="775205" y="3502774"/>
                </a:lnTo>
                <a:close/>
                <a:moveTo>
                  <a:pt x="3017875" y="3502774"/>
                </a:moveTo>
                <a:lnTo>
                  <a:pt x="5971946" y="548704"/>
                </a:lnTo>
                <a:lnTo>
                  <a:pt x="5971946" y="532753"/>
                </a:lnTo>
                <a:lnTo>
                  <a:pt x="3001924" y="3502774"/>
                </a:lnTo>
                <a:lnTo>
                  <a:pt x="3017875" y="3502774"/>
                </a:lnTo>
                <a:close/>
                <a:moveTo>
                  <a:pt x="867719" y="3502774"/>
                </a:moveTo>
                <a:lnTo>
                  <a:pt x="4370495" y="0"/>
                </a:lnTo>
                <a:lnTo>
                  <a:pt x="4357734" y="0"/>
                </a:lnTo>
                <a:lnTo>
                  <a:pt x="854958" y="3502774"/>
                </a:lnTo>
                <a:lnTo>
                  <a:pt x="867719" y="3502774"/>
                </a:lnTo>
                <a:close/>
                <a:moveTo>
                  <a:pt x="2922170" y="3502774"/>
                </a:moveTo>
                <a:lnTo>
                  <a:pt x="5971946" y="453000"/>
                </a:lnTo>
                <a:lnTo>
                  <a:pt x="5971946" y="440239"/>
                </a:lnTo>
                <a:lnTo>
                  <a:pt x="2909410" y="3502774"/>
                </a:lnTo>
                <a:lnTo>
                  <a:pt x="2922170" y="3502774"/>
                </a:lnTo>
                <a:close/>
                <a:moveTo>
                  <a:pt x="960233" y="3502774"/>
                </a:moveTo>
                <a:lnTo>
                  <a:pt x="4463009" y="0"/>
                </a:lnTo>
                <a:lnTo>
                  <a:pt x="4450249" y="0"/>
                </a:lnTo>
                <a:lnTo>
                  <a:pt x="947472" y="3502774"/>
                </a:lnTo>
                <a:lnTo>
                  <a:pt x="960233" y="3502774"/>
                </a:lnTo>
                <a:close/>
                <a:moveTo>
                  <a:pt x="679500" y="3502774"/>
                </a:moveTo>
                <a:lnTo>
                  <a:pt x="4182277" y="0"/>
                </a:lnTo>
                <a:lnTo>
                  <a:pt x="4169516" y="0"/>
                </a:lnTo>
                <a:lnTo>
                  <a:pt x="666740" y="3502774"/>
                </a:lnTo>
                <a:lnTo>
                  <a:pt x="679500" y="3502774"/>
                </a:lnTo>
                <a:close/>
                <a:moveTo>
                  <a:pt x="1987459" y="3502774"/>
                </a:moveTo>
                <a:lnTo>
                  <a:pt x="5490235" y="0"/>
                </a:lnTo>
                <a:lnTo>
                  <a:pt x="5477474" y="0"/>
                </a:lnTo>
                <a:lnTo>
                  <a:pt x="1974698" y="3502774"/>
                </a:lnTo>
                <a:lnTo>
                  <a:pt x="1987459" y="3502774"/>
                </a:lnTo>
                <a:close/>
                <a:moveTo>
                  <a:pt x="1894945" y="3502774"/>
                </a:moveTo>
                <a:lnTo>
                  <a:pt x="5397721" y="0"/>
                </a:lnTo>
                <a:lnTo>
                  <a:pt x="5384960" y="0"/>
                </a:lnTo>
                <a:lnTo>
                  <a:pt x="1882184" y="3502774"/>
                </a:lnTo>
                <a:lnTo>
                  <a:pt x="1894945" y="3502774"/>
                </a:lnTo>
                <a:close/>
                <a:moveTo>
                  <a:pt x="2456410" y="3502774"/>
                </a:moveTo>
                <a:lnTo>
                  <a:pt x="5959186" y="0"/>
                </a:lnTo>
                <a:lnTo>
                  <a:pt x="5946425" y="0"/>
                </a:lnTo>
                <a:lnTo>
                  <a:pt x="2443649" y="3502774"/>
                </a:lnTo>
                <a:lnTo>
                  <a:pt x="2456410" y="3502774"/>
                </a:lnTo>
                <a:close/>
                <a:moveTo>
                  <a:pt x="2083163" y="3502774"/>
                </a:moveTo>
                <a:lnTo>
                  <a:pt x="5585939" y="0"/>
                </a:lnTo>
                <a:lnTo>
                  <a:pt x="5569988" y="0"/>
                </a:lnTo>
                <a:lnTo>
                  <a:pt x="2070402" y="3502774"/>
                </a:lnTo>
                <a:lnTo>
                  <a:pt x="2083163" y="3502774"/>
                </a:lnTo>
                <a:close/>
                <a:moveTo>
                  <a:pt x="2363896" y="3502774"/>
                </a:moveTo>
                <a:lnTo>
                  <a:pt x="5866672" y="0"/>
                </a:lnTo>
                <a:lnTo>
                  <a:pt x="5850721" y="0"/>
                </a:lnTo>
                <a:lnTo>
                  <a:pt x="2347945" y="3502774"/>
                </a:lnTo>
                <a:lnTo>
                  <a:pt x="2363896" y="3502774"/>
                </a:lnTo>
                <a:close/>
                <a:moveTo>
                  <a:pt x="2175677" y="3502774"/>
                </a:moveTo>
                <a:lnTo>
                  <a:pt x="5678453" y="0"/>
                </a:lnTo>
                <a:lnTo>
                  <a:pt x="5665693" y="0"/>
                </a:lnTo>
                <a:lnTo>
                  <a:pt x="2162917" y="3502774"/>
                </a:lnTo>
                <a:lnTo>
                  <a:pt x="2175677" y="3502774"/>
                </a:lnTo>
                <a:close/>
                <a:moveTo>
                  <a:pt x="1429184" y="3502774"/>
                </a:moveTo>
                <a:lnTo>
                  <a:pt x="4931960" y="0"/>
                </a:lnTo>
                <a:lnTo>
                  <a:pt x="4916009" y="0"/>
                </a:lnTo>
                <a:lnTo>
                  <a:pt x="1413233" y="3502774"/>
                </a:lnTo>
                <a:lnTo>
                  <a:pt x="1429184" y="3502774"/>
                </a:lnTo>
                <a:close/>
                <a:moveTo>
                  <a:pt x="1802430" y="3502774"/>
                </a:moveTo>
                <a:lnTo>
                  <a:pt x="5305207" y="0"/>
                </a:lnTo>
                <a:lnTo>
                  <a:pt x="5292446" y="0"/>
                </a:lnTo>
                <a:lnTo>
                  <a:pt x="1789670" y="3502774"/>
                </a:lnTo>
                <a:lnTo>
                  <a:pt x="1802430" y="3502774"/>
                </a:lnTo>
                <a:close/>
                <a:moveTo>
                  <a:pt x="1521698" y="3502774"/>
                </a:moveTo>
                <a:lnTo>
                  <a:pt x="5024474" y="0"/>
                </a:lnTo>
                <a:lnTo>
                  <a:pt x="5011714" y="0"/>
                </a:lnTo>
                <a:lnTo>
                  <a:pt x="1508937" y="3502774"/>
                </a:lnTo>
                <a:lnTo>
                  <a:pt x="1521698" y="3502774"/>
                </a:lnTo>
                <a:close/>
                <a:moveTo>
                  <a:pt x="1614212" y="3502774"/>
                </a:moveTo>
                <a:lnTo>
                  <a:pt x="5116988" y="0"/>
                </a:lnTo>
                <a:lnTo>
                  <a:pt x="5104228" y="0"/>
                </a:lnTo>
                <a:lnTo>
                  <a:pt x="1601452" y="3502774"/>
                </a:lnTo>
                <a:lnTo>
                  <a:pt x="1614212" y="3502774"/>
                </a:lnTo>
                <a:close/>
                <a:moveTo>
                  <a:pt x="0" y="2593584"/>
                </a:moveTo>
                <a:lnTo>
                  <a:pt x="2593586" y="0"/>
                </a:lnTo>
                <a:lnTo>
                  <a:pt x="2580825" y="0"/>
                </a:lnTo>
                <a:lnTo>
                  <a:pt x="0" y="2580824"/>
                </a:lnTo>
                <a:lnTo>
                  <a:pt x="0" y="2593584"/>
                </a:lnTo>
                <a:close/>
                <a:moveTo>
                  <a:pt x="1709916" y="3502774"/>
                </a:moveTo>
                <a:lnTo>
                  <a:pt x="5212692" y="0"/>
                </a:lnTo>
                <a:lnTo>
                  <a:pt x="5196742" y="0"/>
                </a:lnTo>
                <a:lnTo>
                  <a:pt x="1693966" y="3502774"/>
                </a:lnTo>
                <a:lnTo>
                  <a:pt x="1709916" y="3502774"/>
                </a:lnTo>
                <a:close/>
                <a:moveTo>
                  <a:pt x="2548924" y="3502774"/>
                </a:moveTo>
                <a:lnTo>
                  <a:pt x="5971946" y="79753"/>
                </a:lnTo>
                <a:lnTo>
                  <a:pt x="5971946" y="66993"/>
                </a:lnTo>
                <a:lnTo>
                  <a:pt x="2536163" y="3502774"/>
                </a:lnTo>
                <a:lnTo>
                  <a:pt x="2548924" y="3502774"/>
                </a:lnTo>
                <a:close/>
                <a:moveTo>
                  <a:pt x="2644628" y="3502774"/>
                </a:moveTo>
                <a:lnTo>
                  <a:pt x="5971946" y="175457"/>
                </a:lnTo>
                <a:lnTo>
                  <a:pt x="5971946" y="159507"/>
                </a:lnTo>
                <a:lnTo>
                  <a:pt x="2628677" y="3502774"/>
                </a:lnTo>
                <a:lnTo>
                  <a:pt x="2644628" y="3502774"/>
                </a:lnTo>
                <a:close/>
                <a:moveTo>
                  <a:pt x="2268191" y="3502774"/>
                </a:moveTo>
                <a:lnTo>
                  <a:pt x="5770967" y="0"/>
                </a:lnTo>
                <a:lnTo>
                  <a:pt x="5758207" y="0"/>
                </a:lnTo>
                <a:lnTo>
                  <a:pt x="2255431" y="3502774"/>
                </a:lnTo>
                <a:lnTo>
                  <a:pt x="2268191" y="3502774"/>
                </a:lnTo>
                <a:close/>
                <a:moveTo>
                  <a:pt x="0" y="3155049"/>
                </a:moveTo>
                <a:lnTo>
                  <a:pt x="3155051" y="0"/>
                </a:lnTo>
                <a:lnTo>
                  <a:pt x="3142290" y="0"/>
                </a:lnTo>
                <a:lnTo>
                  <a:pt x="0" y="3142288"/>
                </a:lnTo>
                <a:lnTo>
                  <a:pt x="0" y="3155049"/>
                </a:lnTo>
                <a:close/>
                <a:moveTo>
                  <a:pt x="5445573" y="3502774"/>
                </a:moveTo>
                <a:lnTo>
                  <a:pt x="5971946" y="2976401"/>
                </a:lnTo>
                <a:lnTo>
                  <a:pt x="5971946" y="2963641"/>
                </a:lnTo>
                <a:lnTo>
                  <a:pt x="5432812" y="3502774"/>
                </a:lnTo>
                <a:lnTo>
                  <a:pt x="5445573" y="3502774"/>
                </a:lnTo>
                <a:close/>
                <a:moveTo>
                  <a:pt x="0" y="3062535"/>
                </a:moveTo>
                <a:lnTo>
                  <a:pt x="3062537" y="0"/>
                </a:lnTo>
                <a:lnTo>
                  <a:pt x="3046586" y="0"/>
                </a:lnTo>
                <a:lnTo>
                  <a:pt x="0" y="3049774"/>
                </a:lnTo>
                <a:lnTo>
                  <a:pt x="0" y="3062535"/>
                </a:lnTo>
                <a:close/>
                <a:moveTo>
                  <a:pt x="0" y="3247563"/>
                </a:moveTo>
                <a:lnTo>
                  <a:pt x="3247565" y="0"/>
                </a:lnTo>
                <a:lnTo>
                  <a:pt x="3234804" y="0"/>
                </a:lnTo>
                <a:lnTo>
                  <a:pt x="0" y="3234803"/>
                </a:lnTo>
                <a:lnTo>
                  <a:pt x="0" y="3247563"/>
                </a:lnTo>
                <a:close/>
                <a:moveTo>
                  <a:pt x="5541277" y="3502774"/>
                </a:moveTo>
                <a:lnTo>
                  <a:pt x="5971946" y="3072105"/>
                </a:lnTo>
                <a:lnTo>
                  <a:pt x="5971946" y="3056155"/>
                </a:lnTo>
                <a:lnTo>
                  <a:pt x="5525326" y="3502774"/>
                </a:lnTo>
                <a:lnTo>
                  <a:pt x="5541277" y="3502774"/>
                </a:lnTo>
                <a:close/>
                <a:moveTo>
                  <a:pt x="0" y="2966831"/>
                </a:moveTo>
                <a:lnTo>
                  <a:pt x="2966832" y="0"/>
                </a:lnTo>
                <a:lnTo>
                  <a:pt x="2954072" y="0"/>
                </a:lnTo>
                <a:lnTo>
                  <a:pt x="0" y="2954070"/>
                </a:lnTo>
                <a:lnTo>
                  <a:pt x="0" y="2966831"/>
                </a:lnTo>
                <a:close/>
                <a:moveTo>
                  <a:pt x="0" y="3343267"/>
                </a:moveTo>
                <a:lnTo>
                  <a:pt x="3343269" y="0"/>
                </a:lnTo>
                <a:lnTo>
                  <a:pt x="3327319" y="0"/>
                </a:lnTo>
                <a:lnTo>
                  <a:pt x="0" y="3327317"/>
                </a:lnTo>
                <a:lnTo>
                  <a:pt x="0" y="3343267"/>
                </a:lnTo>
                <a:close/>
                <a:moveTo>
                  <a:pt x="0" y="2781803"/>
                </a:moveTo>
                <a:lnTo>
                  <a:pt x="2781804" y="0"/>
                </a:lnTo>
                <a:lnTo>
                  <a:pt x="2769044" y="0"/>
                </a:lnTo>
                <a:lnTo>
                  <a:pt x="0" y="2769042"/>
                </a:lnTo>
                <a:lnTo>
                  <a:pt x="0" y="2781803"/>
                </a:lnTo>
                <a:close/>
                <a:moveTo>
                  <a:pt x="0" y="2689288"/>
                </a:moveTo>
                <a:lnTo>
                  <a:pt x="2689290" y="0"/>
                </a:lnTo>
                <a:lnTo>
                  <a:pt x="2673339" y="0"/>
                </a:lnTo>
                <a:lnTo>
                  <a:pt x="0" y="2673338"/>
                </a:lnTo>
                <a:lnTo>
                  <a:pt x="0" y="2689288"/>
                </a:lnTo>
                <a:close/>
                <a:moveTo>
                  <a:pt x="5353059" y="3502774"/>
                </a:moveTo>
                <a:lnTo>
                  <a:pt x="5971946" y="2883887"/>
                </a:lnTo>
                <a:lnTo>
                  <a:pt x="5971946" y="2871127"/>
                </a:lnTo>
                <a:lnTo>
                  <a:pt x="5340298" y="3502774"/>
                </a:lnTo>
                <a:lnTo>
                  <a:pt x="5353059" y="3502774"/>
                </a:lnTo>
                <a:close/>
                <a:moveTo>
                  <a:pt x="586986" y="3502774"/>
                </a:moveTo>
                <a:lnTo>
                  <a:pt x="4089762" y="0"/>
                </a:lnTo>
                <a:lnTo>
                  <a:pt x="4077002" y="0"/>
                </a:lnTo>
                <a:lnTo>
                  <a:pt x="574226" y="3502774"/>
                </a:lnTo>
                <a:lnTo>
                  <a:pt x="586986" y="3502774"/>
                </a:lnTo>
                <a:close/>
                <a:moveTo>
                  <a:pt x="3391121" y="3502774"/>
                </a:moveTo>
                <a:lnTo>
                  <a:pt x="5971946" y="921950"/>
                </a:lnTo>
                <a:lnTo>
                  <a:pt x="5971946" y="909190"/>
                </a:lnTo>
                <a:lnTo>
                  <a:pt x="3378361" y="3502774"/>
                </a:lnTo>
                <a:lnTo>
                  <a:pt x="3391121" y="3502774"/>
                </a:lnTo>
                <a:close/>
                <a:moveTo>
                  <a:pt x="0" y="2874317"/>
                </a:moveTo>
                <a:lnTo>
                  <a:pt x="2874318" y="0"/>
                </a:lnTo>
                <a:lnTo>
                  <a:pt x="2861558" y="0"/>
                </a:lnTo>
                <a:lnTo>
                  <a:pt x="0" y="2861556"/>
                </a:lnTo>
                <a:lnTo>
                  <a:pt x="0" y="2874317"/>
                </a:lnTo>
                <a:close/>
                <a:moveTo>
                  <a:pt x="3202903" y="3502774"/>
                </a:moveTo>
                <a:lnTo>
                  <a:pt x="5971946" y="733732"/>
                </a:lnTo>
                <a:lnTo>
                  <a:pt x="5971946" y="720972"/>
                </a:lnTo>
                <a:lnTo>
                  <a:pt x="3190142" y="3502774"/>
                </a:lnTo>
                <a:lnTo>
                  <a:pt x="3202903" y="3502774"/>
                </a:lnTo>
                <a:close/>
                <a:moveTo>
                  <a:pt x="398768" y="3502774"/>
                </a:moveTo>
                <a:lnTo>
                  <a:pt x="3901544" y="0"/>
                </a:lnTo>
                <a:lnTo>
                  <a:pt x="3888784" y="0"/>
                </a:lnTo>
                <a:lnTo>
                  <a:pt x="386007" y="3502774"/>
                </a:lnTo>
                <a:lnTo>
                  <a:pt x="398768" y="3502774"/>
                </a:lnTo>
                <a:close/>
                <a:moveTo>
                  <a:pt x="306254" y="3502774"/>
                </a:moveTo>
                <a:lnTo>
                  <a:pt x="3809030" y="0"/>
                </a:lnTo>
                <a:lnTo>
                  <a:pt x="3796269" y="0"/>
                </a:lnTo>
                <a:lnTo>
                  <a:pt x="293493" y="3502774"/>
                </a:lnTo>
                <a:lnTo>
                  <a:pt x="306254" y="3502774"/>
                </a:lnTo>
                <a:close/>
                <a:moveTo>
                  <a:pt x="5726305" y="3502774"/>
                </a:moveTo>
                <a:lnTo>
                  <a:pt x="5971946" y="3257134"/>
                </a:lnTo>
                <a:lnTo>
                  <a:pt x="5971946" y="3244373"/>
                </a:lnTo>
                <a:lnTo>
                  <a:pt x="5713545" y="3502774"/>
                </a:lnTo>
                <a:lnTo>
                  <a:pt x="5726305" y="3502774"/>
                </a:lnTo>
                <a:close/>
                <a:moveTo>
                  <a:pt x="494472" y="3502774"/>
                </a:moveTo>
                <a:lnTo>
                  <a:pt x="3997248" y="0"/>
                </a:lnTo>
                <a:lnTo>
                  <a:pt x="3981298" y="0"/>
                </a:lnTo>
                <a:lnTo>
                  <a:pt x="478522" y="3502774"/>
                </a:lnTo>
                <a:lnTo>
                  <a:pt x="494472" y="3502774"/>
                </a:lnTo>
                <a:close/>
                <a:moveTo>
                  <a:pt x="3110389" y="3502774"/>
                </a:moveTo>
                <a:lnTo>
                  <a:pt x="5971946" y="641218"/>
                </a:lnTo>
                <a:lnTo>
                  <a:pt x="5971946" y="628457"/>
                </a:lnTo>
                <a:lnTo>
                  <a:pt x="3097628" y="3502774"/>
                </a:lnTo>
                <a:lnTo>
                  <a:pt x="3110389" y="3502774"/>
                </a:lnTo>
                <a:close/>
                <a:moveTo>
                  <a:pt x="4418347" y="3502774"/>
                </a:moveTo>
                <a:lnTo>
                  <a:pt x="5971946" y="1949176"/>
                </a:lnTo>
                <a:lnTo>
                  <a:pt x="5971946" y="1936415"/>
                </a:lnTo>
                <a:lnTo>
                  <a:pt x="4405587" y="3502774"/>
                </a:lnTo>
                <a:lnTo>
                  <a:pt x="4418347" y="3502774"/>
                </a:lnTo>
                <a:close/>
                <a:moveTo>
                  <a:pt x="0" y="3435781"/>
                </a:moveTo>
                <a:lnTo>
                  <a:pt x="3435783" y="0"/>
                </a:lnTo>
                <a:lnTo>
                  <a:pt x="3423023" y="0"/>
                </a:lnTo>
                <a:lnTo>
                  <a:pt x="0" y="3423021"/>
                </a:lnTo>
                <a:lnTo>
                  <a:pt x="0" y="3435781"/>
                </a:lnTo>
                <a:close/>
                <a:moveTo>
                  <a:pt x="25521" y="3502774"/>
                </a:moveTo>
                <a:lnTo>
                  <a:pt x="3528297" y="0"/>
                </a:lnTo>
                <a:lnTo>
                  <a:pt x="3515537" y="0"/>
                </a:lnTo>
                <a:lnTo>
                  <a:pt x="12761" y="3502774"/>
                </a:lnTo>
                <a:lnTo>
                  <a:pt x="25521" y="3502774"/>
                </a:lnTo>
                <a:close/>
                <a:moveTo>
                  <a:pt x="5633791" y="3502774"/>
                </a:moveTo>
                <a:lnTo>
                  <a:pt x="5971946" y="3164619"/>
                </a:lnTo>
                <a:lnTo>
                  <a:pt x="5971946" y="3151859"/>
                </a:lnTo>
                <a:lnTo>
                  <a:pt x="5621031" y="3502774"/>
                </a:lnTo>
                <a:lnTo>
                  <a:pt x="5633791" y="3502774"/>
                </a:lnTo>
                <a:close/>
                <a:moveTo>
                  <a:pt x="213740" y="3502774"/>
                </a:moveTo>
                <a:lnTo>
                  <a:pt x="3716516" y="0"/>
                </a:lnTo>
                <a:lnTo>
                  <a:pt x="3703755" y="0"/>
                </a:lnTo>
                <a:lnTo>
                  <a:pt x="200979" y="3502774"/>
                </a:lnTo>
                <a:lnTo>
                  <a:pt x="213740" y="3502774"/>
                </a:lnTo>
                <a:close/>
                <a:moveTo>
                  <a:pt x="121226" y="3502774"/>
                </a:moveTo>
                <a:lnTo>
                  <a:pt x="3624002" y="0"/>
                </a:lnTo>
                <a:lnTo>
                  <a:pt x="3608051" y="0"/>
                </a:lnTo>
                <a:lnTo>
                  <a:pt x="105275" y="3502774"/>
                </a:lnTo>
                <a:lnTo>
                  <a:pt x="121226" y="3502774"/>
                </a:lnTo>
                <a:close/>
              </a:path>
            </a:pathLst>
          </a:custGeom>
          <a:solidFill>
            <a:srgbClr val="D4D3D3"/>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rot="0" vert="horz" wrap="square" lIns="91440" tIns="45720" rIns="91440" bIns="45720" anchor="t" anchorCtr="0" upright="1">
            <a:noAutofit/>
          </a:bodyPr>
          <a:lstStyle/>
          <a:p>
            <a:endParaRPr lang="en-US"/>
          </a:p>
        </p:txBody>
      </p:sp>
      <p:sp>
        <p:nvSpPr>
          <p:cNvPr id="33" name="Rectangle 58"/>
          <p:cNvSpPr>
            <a:spLocks noChangeArrowheads="1"/>
          </p:cNvSpPr>
          <p:nvPr/>
        </p:nvSpPr>
        <p:spPr bwMode="auto">
          <a:xfrm>
            <a:off x="13606462" y="0"/>
            <a:ext cx="1938338" cy="10058400"/>
          </a:xfrm>
          <a:prstGeom prst="rect">
            <a:avLst/>
          </a:prstGeom>
          <a:solidFill>
            <a:srgbClr val="6A6B68">
              <a:alpha val="30000"/>
            </a:srgbClr>
          </a:solidFill>
          <a:ln>
            <a:noFill/>
          </a:ln>
          <a:effectLst/>
        </p:spPr>
        <p:txBody>
          <a:bodyPr vert="horz" wrap="square" lIns="36576" tIns="36576" rIns="36576" bIns="36576" numCol="1" anchor="t" anchorCtr="0" compatLnSpc="1">
            <a:prstTxWarp prst="textNoShape">
              <a:avLst/>
            </a:prstTxWarp>
          </a:bodyPr>
          <a:lstStyle/>
          <a:p>
            <a:endParaRPr lang="en-US"/>
          </a:p>
        </p:txBody>
      </p:sp>
      <p:pic>
        <p:nvPicPr>
          <p:cNvPr id="1096" name="Picture 72" descr="ET0130301-IMG0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l="26785" t="10713" r="8928" b="3571"/>
          <a:stretch>
            <a:fillRect/>
          </a:stretch>
        </p:blipFill>
        <p:spPr bwMode="auto">
          <a:xfrm>
            <a:off x="4691062" y="0"/>
            <a:ext cx="2057400" cy="18288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pic>
      <p:pic>
        <p:nvPicPr>
          <p:cNvPr id="1085" name="Picture 61" descr="ET0130301-IMG0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5457"/>
          <a:stretch>
            <a:fillRect/>
          </a:stretch>
        </p:blipFill>
        <p:spPr bwMode="auto">
          <a:xfrm>
            <a:off x="1587" y="5467350"/>
            <a:ext cx="2058988" cy="319881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pic>
      <p:pic>
        <p:nvPicPr>
          <p:cNvPr id="1064" name="Picture 40" descr="ET0130301-IMG0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t="1563" b="4688"/>
          <a:stretch>
            <a:fillRect/>
          </a:stretch>
        </p:blipFill>
        <p:spPr bwMode="auto">
          <a:xfrm>
            <a:off x="2287587" y="6629400"/>
            <a:ext cx="5486400" cy="34290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pic>
      <p:sp>
        <p:nvSpPr>
          <p:cNvPr id="34" name="AutoShape 71"/>
          <p:cNvSpPr>
            <a:spLocks noChangeShapeType="1"/>
          </p:cNvSpPr>
          <p:nvPr/>
        </p:nvSpPr>
        <p:spPr bwMode="auto">
          <a:xfrm>
            <a:off x="4233862" y="1114425"/>
            <a:ext cx="0" cy="4956175"/>
          </a:xfrm>
          <a:prstGeom prst="straightConnector1">
            <a:avLst/>
          </a:prstGeom>
          <a:noFill/>
          <a:ln w="9525">
            <a:solidFill>
              <a:srgbClr val="6A6B6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35" name="Text Box 60"/>
          <p:cNvSpPr txBox="1">
            <a:spLocks noChangeArrowheads="1"/>
          </p:cNvSpPr>
          <p:nvPr/>
        </p:nvSpPr>
        <p:spPr bwMode="auto">
          <a:xfrm>
            <a:off x="457200" y="2924175"/>
            <a:ext cx="1603375" cy="26003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u="none" strike="noStrike" cap="none" normalizeH="0" baseline="0" dirty="0">
                <a:ln>
                  <a:noFill/>
                </a:ln>
                <a:solidFill>
                  <a:schemeClr val="tx1"/>
                </a:solidFill>
                <a:effectLst/>
                <a:latin typeface="Arial" charset="0"/>
              </a:rPr>
              <a:t>Adipiscing elit, sed diam nonummy nibh euismod tincidunt ut laoreet  nostrud exerci tation ullamcorper suscipit lobortis nisl ut aliquip ex ea commodo consequam insitam; est usus legentis in iis qui facit eorum claritatem.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u="none" strike="noStrike" cap="none" normalizeH="0" baseline="0" dirty="0">
                <a:ln>
                  <a:noFill/>
                </a:ln>
                <a:solidFill>
                  <a:schemeClr val="tx1"/>
                </a:solidFill>
                <a:effectLst/>
                <a:latin typeface="Arial" charset="0"/>
              </a:rPr>
              <a:t>Investigationes demonstraverunt lectores legere me </a:t>
            </a:r>
            <a:r>
              <a:rPr kumimoji="0" lang="x-none" altLang="x-none" sz="1050" b="0" u="none" strike="noStrike" cap="none" normalizeH="0" baseline="0" dirty="0" smtClean="0">
                <a:ln>
                  <a:noFill/>
                </a:ln>
                <a:solidFill>
                  <a:schemeClr val="tx1"/>
                </a:solidFill>
                <a:effectLst/>
                <a:latin typeface="Arial" charset="0"/>
              </a:rPr>
              <a:t>lius</a:t>
            </a:r>
            <a:endParaRPr kumimoji="0" lang="x-none" altLang="x-none" sz="1050" b="0" u="none" strike="noStrike" cap="none" normalizeH="0" baseline="0" dirty="0">
              <a:ln>
                <a:noFill/>
              </a:ln>
              <a:solidFill>
                <a:schemeClr val="tx1"/>
              </a:solidFill>
              <a:effectLst/>
              <a:latin typeface="Arial" charset="0"/>
            </a:endParaRPr>
          </a:p>
        </p:txBody>
      </p:sp>
      <p:sp>
        <p:nvSpPr>
          <p:cNvPr id="36" name="Text Box 41"/>
          <p:cNvSpPr txBox="1">
            <a:spLocks noChangeArrowheads="1"/>
          </p:cNvSpPr>
          <p:nvPr/>
        </p:nvSpPr>
        <p:spPr bwMode="auto">
          <a:xfrm>
            <a:off x="457199" y="1792288"/>
            <a:ext cx="3586163" cy="100488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600" b="0" i="0" u="none" strike="noStrike" cap="none" normalizeH="0" baseline="0" smtClean="0">
                <a:ln>
                  <a:noFill/>
                </a:ln>
                <a:solidFill>
                  <a:srgbClr val="6A6B68"/>
                </a:solidFill>
                <a:effectLst/>
                <a:latin typeface="Arial" charset="0"/>
              </a:rPr>
              <a:t>In </a:t>
            </a:r>
            <a:r>
              <a:rPr kumimoji="0" lang="x-none" altLang="x-none" sz="1600" b="0" i="0" u="none" strike="noStrike" cap="none" normalizeH="0" baseline="0" dirty="0">
                <a:ln>
                  <a:noFill/>
                </a:ln>
                <a:solidFill>
                  <a:srgbClr val="6A6B68"/>
                </a:solidFill>
                <a:effectLst/>
                <a:latin typeface="Arial" charset="0"/>
              </a:rPr>
              <a:t>a world of increasing education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600" b="0" i="0" u="none" strike="noStrike" cap="none" normalizeH="0" baseline="0" dirty="0">
                <a:ln>
                  <a:noFill/>
                </a:ln>
                <a:solidFill>
                  <a:srgbClr val="6A6B68"/>
                </a:solidFill>
                <a:effectLst/>
                <a:latin typeface="Arial" charset="0"/>
              </a:rPr>
              <a:t>options, colleges need to start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600" b="0" i="0" u="none" strike="noStrike" cap="none" normalizeH="0" baseline="0" dirty="0">
                <a:ln>
                  <a:noFill/>
                </a:ln>
                <a:solidFill>
                  <a:srgbClr val="6A6B68"/>
                </a:solidFill>
                <a:effectLst/>
                <a:latin typeface="Arial" charset="0"/>
              </a:rPr>
              <a:t>extending different aspects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600" b="0" i="0" u="none" strike="noStrike" cap="none" normalizeH="0" baseline="0" dirty="0">
                <a:ln>
                  <a:noFill/>
                </a:ln>
                <a:solidFill>
                  <a:srgbClr val="6A6B68"/>
                </a:solidFill>
                <a:effectLst/>
                <a:latin typeface="Arial" charset="0"/>
              </a:rPr>
              <a:t>of learning to stay relevant</a:t>
            </a:r>
          </a:p>
        </p:txBody>
      </p:sp>
      <p:sp>
        <p:nvSpPr>
          <p:cNvPr id="37" name="Text Box 70"/>
          <p:cNvSpPr txBox="1">
            <a:spLocks noChangeArrowheads="1"/>
          </p:cNvSpPr>
          <p:nvPr/>
        </p:nvSpPr>
        <p:spPr bwMode="auto">
          <a:xfrm>
            <a:off x="457200" y="201551"/>
            <a:ext cx="3009900" cy="1555812"/>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3200" b="1" i="0" u="none" strike="noStrike" cap="none" normalizeH="0" baseline="0" dirty="0" smtClean="0">
                <a:ln>
                  <a:noFill/>
                </a:ln>
                <a:solidFill>
                  <a:srgbClr val="BC1E42"/>
                </a:solidFill>
                <a:effectLst/>
                <a:latin typeface="Arial" charset="0"/>
              </a:rPr>
              <a:t>LEARNING </a:t>
            </a:r>
            <a:r>
              <a:rPr kumimoji="0" lang="x-none" altLang="x-none" sz="3200" b="1" i="0" u="none" strike="noStrike" cap="none" normalizeH="0" baseline="0" dirty="0">
                <a:ln>
                  <a:noFill/>
                </a:ln>
                <a:solidFill>
                  <a:srgbClr val="BC1E42"/>
                </a:solidFill>
                <a:effectLst/>
                <a:latin typeface="Arial" charset="0"/>
              </a:rPr>
              <a:t>HAPPENS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3200" b="1" i="0" u="none" strike="noStrike" cap="none" normalizeH="0" baseline="0" dirty="0">
                <a:ln>
                  <a:noFill/>
                </a:ln>
                <a:solidFill>
                  <a:srgbClr val="BC1E42"/>
                </a:solidFill>
                <a:effectLst/>
                <a:latin typeface="Arial" charset="0"/>
              </a:rPr>
              <a:t>EVERYWHERE</a:t>
            </a:r>
          </a:p>
        </p:txBody>
      </p:sp>
      <p:sp>
        <p:nvSpPr>
          <p:cNvPr id="39" name="Text Box 69"/>
          <p:cNvSpPr txBox="1">
            <a:spLocks noChangeArrowheads="1"/>
          </p:cNvSpPr>
          <p:nvPr/>
        </p:nvSpPr>
        <p:spPr bwMode="auto">
          <a:xfrm>
            <a:off x="4640262" y="3142578"/>
            <a:ext cx="2686050" cy="17716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050" b="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u="none" strike="noStrike" cap="none" normalizeH="0" baseline="0" dirty="0">
                <a:ln>
                  <a:noFill/>
                </a:ln>
                <a:solidFill>
                  <a:schemeClr val="tx1"/>
                </a:solidFill>
                <a:effectLst/>
                <a:latin typeface="Arial" charset="0"/>
              </a:rPr>
              <a:t>Lorem ipsum dolor sit amet, consectetuer adipiscing elit, sed diam nonummy nibh euismod tincidunt ut laoreet dolore.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u="none" strike="noStrike" cap="none" normalizeH="0" baseline="0" dirty="0">
                <a:ln>
                  <a:noFill/>
                </a:ln>
                <a:solidFill>
                  <a:schemeClr val="tx1"/>
                </a:solidFill>
                <a:effectLst/>
                <a:latin typeface="Arial" charset="0"/>
              </a:rPr>
              <a:t>Magna aliquam erat volutpat. Ut wisi enim ad minim veniam, quis nostrud exerci tation ullamcorper suscipit lobortis nisl ut aliquip ex ea commodo consequat.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u="none" strike="noStrike" cap="none" normalizeH="0" baseline="0" dirty="0">
                <a:ln>
                  <a:noFill/>
                </a:ln>
                <a:solidFill>
                  <a:schemeClr val="tx1"/>
                </a:solidFill>
                <a:effectLst/>
                <a:latin typeface="Arial" charset="0"/>
              </a:rPr>
              <a:t> </a:t>
            </a:r>
          </a:p>
          <a:p>
            <a:pPr defTabSz="914400" eaLnBrk="0" fontAlgn="base" hangingPunct="0">
              <a:spcBef>
                <a:spcPct val="0"/>
              </a:spcBef>
              <a:spcAft>
                <a:spcPct val="0"/>
              </a:spcAft>
            </a:pPr>
            <a:r>
              <a:rPr kumimoji="0" lang="x-none" altLang="x-none" sz="1050" b="0" u="none" strike="noStrike" cap="none" normalizeH="0" baseline="0" dirty="0">
                <a:ln>
                  <a:noFill/>
                </a:ln>
                <a:solidFill>
                  <a:schemeClr val="tx1"/>
                </a:solidFill>
                <a:effectLst/>
                <a:latin typeface="Arial" charset="0"/>
              </a:rPr>
              <a:t>Duis autem vel eum iriure dolor in hendrerit in vulputate velit facilisis at vero eros et accumsan et iusto odio dignissim qui blandit praesent luptatum zzril delenit augue duis dolore te eleifend option congue nihg id quod</a:t>
            </a:r>
            <a:r>
              <a:rPr kumimoji="0" lang="x-none" altLang="x-none" sz="1050" b="0" u="none" strike="noStrike" cap="none" normalizeH="0" baseline="0" dirty="0" smtClean="0">
                <a:ln>
                  <a:noFill/>
                </a:ln>
                <a:solidFill>
                  <a:schemeClr val="tx1"/>
                </a:solidFill>
                <a:effectLst/>
                <a:latin typeface="Arial" charset="0"/>
              </a:rPr>
              <a:t>.</a:t>
            </a:r>
            <a:r>
              <a:rPr kumimoji="0" lang="en-US" altLang="x-none" sz="1050" b="0" u="none" strike="noStrike" cap="none" normalizeH="0" baseline="0" dirty="0" smtClean="0">
                <a:ln>
                  <a:noFill/>
                </a:ln>
                <a:solidFill>
                  <a:schemeClr val="tx1"/>
                </a:solidFill>
                <a:effectLst/>
                <a:latin typeface="Arial" charset="0"/>
              </a:rPr>
              <a:t> </a:t>
            </a:r>
            <a:r>
              <a:rPr lang="x-none" altLang="x-none" sz="1050" dirty="0">
                <a:latin typeface="Arial" charset="0"/>
              </a:rPr>
              <a:t>praesent luptatum zzril delenit augue duis dolore te eleifend option congue nihg id quod.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050" b="0" u="none" strike="noStrike" cap="none" normalizeH="0" baseline="0" dirty="0">
              <a:ln>
                <a:noFill/>
              </a:ln>
              <a:solidFill>
                <a:schemeClr val="tx1"/>
              </a:solidFill>
              <a:effectLst/>
              <a:latin typeface="Arial" charset="0"/>
            </a:endParaRPr>
          </a:p>
        </p:txBody>
      </p:sp>
      <p:sp>
        <p:nvSpPr>
          <p:cNvPr id="41" name="Text Box 68"/>
          <p:cNvSpPr txBox="1">
            <a:spLocks noChangeArrowheads="1"/>
          </p:cNvSpPr>
          <p:nvPr/>
        </p:nvSpPr>
        <p:spPr bwMode="auto">
          <a:xfrm>
            <a:off x="4640262" y="2031703"/>
            <a:ext cx="2686050" cy="17716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dirty="0" smtClean="0">
                <a:ln>
                  <a:noFill/>
                </a:ln>
                <a:solidFill>
                  <a:srgbClr val="6A6B68"/>
                </a:solidFill>
                <a:effectLst/>
                <a:latin typeface="Arial" charset="0"/>
              </a:rPr>
              <a:t>STUDENTS </a:t>
            </a:r>
            <a:r>
              <a:rPr kumimoji="0" lang="x-none" altLang="x-none" sz="1800" b="1" i="0" u="none" strike="noStrike" cap="none" normalizeH="0" baseline="0" dirty="0">
                <a:ln>
                  <a:noFill/>
                </a:ln>
                <a:solidFill>
                  <a:srgbClr val="6A6B68"/>
                </a:solidFill>
                <a:effectLst/>
                <a:latin typeface="Arial" charset="0"/>
              </a:rPr>
              <a:t>LOOK</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dirty="0">
                <a:ln>
                  <a:noFill/>
                </a:ln>
                <a:solidFill>
                  <a:srgbClr val="6A6B68"/>
                </a:solidFill>
                <a:effectLst/>
                <a:latin typeface="Arial" charset="0"/>
              </a:rPr>
              <a:t>FOR AVENUES</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dirty="0">
                <a:ln>
                  <a:noFill/>
                </a:ln>
                <a:solidFill>
                  <a:srgbClr val="6A6B68"/>
                </a:solidFill>
                <a:effectLst/>
                <a:latin typeface="Arial" charset="0"/>
              </a:rPr>
              <a:t>TO DEVELOP</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1" i="0" u="none" strike="noStrike" cap="none" normalizeH="0" baseline="0" dirty="0">
                <a:ln>
                  <a:noFill/>
                </a:ln>
                <a:solidFill>
                  <a:srgbClr val="6A6B68"/>
                </a:solidFill>
                <a:effectLst/>
                <a:latin typeface="Arial" charset="0"/>
              </a:rPr>
              <a:t>DIGITAL SKILLS</a:t>
            </a:r>
          </a:p>
        </p:txBody>
      </p:sp>
      <p:sp>
        <p:nvSpPr>
          <p:cNvPr id="42" name="Text Box 44"/>
          <p:cNvSpPr txBox="1">
            <a:spLocks noChangeArrowheads="1"/>
          </p:cNvSpPr>
          <p:nvPr/>
        </p:nvSpPr>
        <p:spPr bwMode="auto">
          <a:xfrm>
            <a:off x="8237537" y="7814455"/>
            <a:ext cx="4936747" cy="209542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u="none" strike="noStrike" cap="none" normalizeH="0" baseline="0" dirty="0" smtClean="0">
                <a:ln>
                  <a:noFill/>
                </a:ln>
                <a:solidFill>
                  <a:schemeClr val="tx1"/>
                </a:solidFill>
                <a:effectLst/>
                <a:latin typeface="Arial" charset="0"/>
              </a:rPr>
              <a:t>Adipiscing </a:t>
            </a:r>
            <a:r>
              <a:rPr kumimoji="0" lang="x-none" altLang="x-none" sz="1050" b="0" u="none" strike="noStrike" cap="none" normalizeH="0" baseline="0" dirty="0">
                <a:ln>
                  <a:noFill/>
                </a:ln>
                <a:solidFill>
                  <a:schemeClr val="tx1"/>
                </a:solidFill>
                <a:effectLst/>
                <a:latin typeface="Arial" charset="0"/>
              </a:rPr>
              <a:t>elit, sed diam nonummy nibh euismod tincidunt ut laoreet  suscipit lobortis nisl ut aliquip ex ea commodo consequam insitam; est usus legentis in iis qui facit eorum claritatem.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u="none" strike="noStrike" cap="none" normalizeH="0" baseline="0" dirty="0">
                <a:ln>
                  <a:noFill/>
                </a:ln>
                <a:solidFill>
                  <a:schemeClr val="tx1"/>
                </a:solidFill>
                <a:effectLst/>
                <a:latin typeface="Arial" charset="0"/>
              </a:rPr>
              <a:t> </a:t>
            </a:r>
          </a:p>
          <a:p>
            <a:pPr lvl="0" defTabSz="914400" eaLnBrk="0" fontAlgn="base" hangingPunct="0">
              <a:spcBef>
                <a:spcPct val="0"/>
              </a:spcBef>
              <a:spcAft>
                <a:spcPct val="0"/>
              </a:spcAft>
            </a:pPr>
            <a:r>
              <a:rPr kumimoji="0" lang="x-none" altLang="x-none" sz="1050" b="0" u="none" strike="noStrike" cap="none" normalizeH="0" baseline="0" dirty="0">
                <a:ln>
                  <a:noFill/>
                </a:ln>
                <a:solidFill>
                  <a:schemeClr val="tx1"/>
                </a:solidFill>
                <a:effectLst/>
                <a:latin typeface="Arial" charset="0"/>
              </a:rPr>
              <a:t>Investigationes demonstraverunt lectores legere me lius quod ii legunt saepius. Claritas est etiam processus dynamicus, qui sequitur mutationem consuetudium lecto rum ullamcorper. </a:t>
            </a:r>
            <a:r>
              <a:rPr lang="x-none" altLang="x-none" sz="1050" dirty="0" smtClean="0">
                <a:latin typeface="Arial" charset="0"/>
              </a:rPr>
              <a:t>Lorem </a:t>
            </a:r>
            <a:r>
              <a:rPr lang="x-none" altLang="x-none" sz="1050" dirty="0">
                <a:latin typeface="Arial" charset="0"/>
              </a:rPr>
              <a:t>ipsum dolor sit amet, consectetuer adipiscing elit, sed diam nonummy nibh euismod tincidunt ut laoreet dolore. </a:t>
            </a:r>
          </a:p>
          <a:p>
            <a:pPr lvl="0" defTabSz="914400" eaLnBrk="0" fontAlgn="base" hangingPunct="0">
              <a:spcBef>
                <a:spcPct val="0"/>
              </a:spcBef>
              <a:spcAft>
                <a:spcPct val="0"/>
              </a:spcAft>
            </a:pPr>
            <a:r>
              <a:rPr lang="x-none" altLang="x-none" sz="1050" dirty="0">
                <a:latin typeface="Arial" charset="0"/>
              </a:rPr>
              <a:t> </a:t>
            </a:r>
          </a:p>
          <a:p>
            <a:pPr lvl="0" defTabSz="914400" eaLnBrk="0" fontAlgn="base" hangingPunct="0">
              <a:spcBef>
                <a:spcPct val="0"/>
              </a:spcBef>
              <a:spcAft>
                <a:spcPct val="0"/>
              </a:spcAft>
            </a:pPr>
            <a:r>
              <a:rPr lang="x-none" altLang="x-none" sz="1050" dirty="0">
                <a:latin typeface="Arial" charset="0"/>
              </a:rPr>
              <a:t>Magna aliquam erat volutpat. Ut wisi enim ad minim veniam, quis nostrud exerci tation ullamcorper suscipit lobortis nisl ut aliquip ex ea commodo consequat.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050" b="0" u="none" strike="noStrike" cap="none" normalizeH="0" baseline="0" dirty="0">
              <a:ln>
                <a:noFill/>
              </a:ln>
              <a:solidFill>
                <a:schemeClr val="tx1"/>
              </a:solidFill>
              <a:effectLst/>
              <a:latin typeface="Arial" charset="0"/>
            </a:endParaRPr>
          </a:p>
        </p:txBody>
      </p:sp>
      <p:sp>
        <p:nvSpPr>
          <p:cNvPr id="43" name="Text Box 67"/>
          <p:cNvSpPr txBox="1">
            <a:spLocks noChangeArrowheads="1"/>
          </p:cNvSpPr>
          <p:nvPr/>
        </p:nvSpPr>
        <p:spPr bwMode="auto">
          <a:xfrm>
            <a:off x="8237536" y="7465649"/>
            <a:ext cx="4867805" cy="36988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600" b="0" u="none" strike="noStrike" cap="none" normalizeH="0" baseline="0" dirty="0">
                <a:ln>
                  <a:noFill/>
                </a:ln>
                <a:solidFill>
                  <a:srgbClr val="6A6B68"/>
                </a:solidFill>
                <a:effectLst/>
                <a:latin typeface="Arial" charset="0"/>
              </a:rPr>
              <a:t>Now could be the time to switch your focus</a:t>
            </a:r>
          </a:p>
        </p:txBody>
      </p:sp>
      <p:sp>
        <p:nvSpPr>
          <p:cNvPr id="44" name="Text Box 66"/>
          <p:cNvSpPr txBox="1">
            <a:spLocks noChangeArrowheads="1"/>
          </p:cNvSpPr>
          <p:nvPr/>
        </p:nvSpPr>
        <p:spPr bwMode="auto">
          <a:xfrm>
            <a:off x="8237537" y="7136287"/>
            <a:ext cx="5249862" cy="29168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2200" b="1" i="0" u="none" strike="noStrike" cap="none" normalizeH="0" baseline="0" dirty="0">
                <a:ln>
                  <a:noFill/>
                </a:ln>
                <a:solidFill>
                  <a:srgbClr val="6A6B68"/>
                </a:solidFill>
                <a:effectLst/>
                <a:latin typeface="Arial" charset="0"/>
              </a:rPr>
              <a:t>ARE YOU ON THE RIGHT PATH?</a:t>
            </a:r>
          </a:p>
        </p:txBody>
      </p:sp>
      <p:sp>
        <p:nvSpPr>
          <p:cNvPr id="47" name="Text Box 46"/>
          <p:cNvSpPr txBox="1">
            <a:spLocks noChangeArrowheads="1"/>
          </p:cNvSpPr>
          <p:nvPr/>
        </p:nvSpPr>
        <p:spPr bwMode="auto">
          <a:xfrm>
            <a:off x="8237536" y="4130925"/>
            <a:ext cx="5368926" cy="47110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2200" b="1" i="0" u="none" strike="noStrike" cap="none" normalizeH="0" baseline="0" dirty="0">
                <a:ln>
                  <a:noFill/>
                </a:ln>
                <a:solidFill>
                  <a:srgbClr val="BC1E42"/>
                </a:solidFill>
                <a:effectLst/>
                <a:latin typeface="Arial" charset="0"/>
              </a:rPr>
              <a:t>CAREER </a:t>
            </a:r>
            <a:r>
              <a:rPr kumimoji="0" lang="x-none" altLang="x-none" sz="2200" b="1" i="0" u="none" strike="noStrike" cap="none" normalizeH="0" baseline="0" dirty="0" smtClean="0">
                <a:ln>
                  <a:noFill/>
                </a:ln>
                <a:solidFill>
                  <a:srgbClr val="BC1E42"/>
                </a:solidFill>
                <a:effectLst/>
                <a:latin typeface="Arial" charset="0"/>
              </a:rPr>
              <a:t>AVENUES</a:t>
            </a:r>
            <a:r>
              <a:rPr lang="en-US" altLang="x-none" sz="2200" dirty="0" smtClean="0">
                <a:solidFill>
                  <a:srgbClr val="BC1E42"/>
                </a:solidFill>
                <a:latin typeface="Arial" charset="0"/>
              </a:rPr>
              <a:t> </a:t>
            </a:r>
            <a:r>
              <a:rPr kumimoji="0" lang="x-none" altLang="x-none" sz="2200" b="0" i="0" u="none" strike="noStrike" cap="none" normalizeH="0" baseline="0" dirty="0" smtClean="0">
                <a:ln>
                  <a:noFill/>
                </a:ln>
                <a:solidFill>
                  <a:srgbClr val="BC1E42"/>
                </a:solidFill>
                <a:effectLst/>
                <a:latin typeface="Arial" charset="0"/>
              </a:rPr>
              <a:t>POINT </a:t>
            </a:r>
            <a:r>
              <a:rPr kumimoji="0" lang="x-none" altLang="x-none" sz="2200" b="0" i="0" u="none" strike="noStrike" cap="none" normalizeH="0" baseline="0" dirty="0">
                <a:ln>
                  <a:noFill/>
                </a:ln>
                <a:solidFill>
                  <a:srgbClr val="BC1E42"/>
                </a:solidFill>
                <a:effectLst/>
                <a:latin typeface="Arial" charset="0"/>
              </a:rPr>
              <a:t>POSITIVE</a:t>
            </a:r>
          </a:p>
        </p:txBody>
      </p:sp>
      <p:sp>
        <p:nvSpPr>
          <p:cNvPr id="48" name="Text Box 64"/>
          <p:cNvSpPr txBox="1">
            <a:spLocks noChangeArrowheads="1"/>
          </p:cNvSpPr>
          <p:nvPr/>
        </p:nvSpPr>
        <p:spPr bwMode="auto">
          <a:xfrm>
            <a:off x="8240712" y="1170024"/>
            <a:ext cx="2393950" cy="194623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20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200" i="0" u="none" strike="noStrike" cap="none" normalizeH="0" baseline="0" dirty="0">
                <a:ln>
                  <a:noFill/>
                </a:ln>
                <a:solidFill>
                  <a:schemeClr val="tx1"/>
                </a:solidFill>
                <a:effectLst/>
                <a:latin typeface="Arial" charset="0"/>
              </a:rPr>
              <a:t>The facts on student loans Lorem ipsum dolor sit amet, con sectetuer adipiscing elit, sed diam nonummy nibh euismod tincidunt ut laoreet dolore magna aliquam erat volutpat. Ut wisi enim ad </a:t>
            </a:r>
            <a:endParaRPr kumimoji="0" lang="en-US" altLang="x-none" sz="120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x-none" sz="1200" dirty="0">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200" i="0" u="none" strike="noStrike" cap="none" normalizeH="0" baseline="0" dirty="0" smtClean="0">
                <a:ln>
                  <a:noFill/>
                </a:ln>
                <a:solidFill>
                  <a:schemeClr val="tx1"/>
                </a:solidFill>
                <a:effectLst/>
                <a:latin typeface="Arial" charset="0"/>
              </a:rPr>
              <a:t>minim </a:t>
            </a:r>
            <a:r>
              <a:rPr kumimoji="0" lang="x-none" altLang="x-none" sz="1200" i="0" u="none" strike="noStrike" cap="none" normalizeH="0" baseline="0" dirty="0">
                <a:ln>
                  <a:noFill/>
                </a:ln>
                <a:solidFill>
                  <a:schemeClr val="tx1"/>
                </a:solidFill>
                <a:effectLst/>
                <a:latin typeface="Arial" charset="0"/>
              </a:rPr>
              <a:t>veniam, quis nostrud exerci tation ullamcorper suscipit lobortis nisl ut aliquip ex ea commodo consequat. Duis autem vel eum iriure dolor in hendrerit feugiat accumsan et iusto odio </a:t>
            </a:r>
            <a:r>
              <a:rPr kumimoji="0" lang="x-none" altLang="x-none" sz="1200" i="0" u="none" strike="noStrike" cap="none" normalizeH="0" baseline="0" dirty="0" smtClean="0">
                <a:ln>
                  <a:noFill/>
                </a:ln>
                <a:solidFill>
                  <a:schemeClr val="tx1"/>
                </a:solidFill>
                <a:effectLst/>
                <a:latin typeface="Arial" charset="0"/>
              </a:rPr>
              <a:t>dignissim</a:t>
            </a:r>
            <a:endParaRPr kumimoji="0" lang="x-none" altLang="x-none" sz="1200" i="0" u="none" strike="noStrike" cap="none" normalizeH="0" baseline="0" dirty="0">
              <a:ln>
                <a:noFill/>
              </a:ln>
              <a:solidFill>
                <a:schemeClr val="tx1"/>
              </a:solidFill>
              <a:effectLst/>
              <a:latin typeface="Arial" charset="0"/>
            </a:endParaRPr>
          </a:p>
        </p:txBody>
      </p:sp>
      <p:sp>
        <p:nvSpPr>
          <p:cNvPr id="50" name="AutoShape 63"/>
          <p:cNvSpPr>
            <a:spLocks noChangeShapeType="1"/>
          </p:cNvSpPr>
          <p:nvPr/>
        </p:nvSpPr>
        <p:spPr bwMode="auto">
          <a:xfrm>
            <a:off x="10956278" y="1114425"/>
            <a:ext cx="14934" cy="2611438"/>
          </a:xfrm>
          <a:prstGeom prst="straightConnector1">
            <a:avLst/>
          </a:prstGeom>
          <a:noFill/>
          <a:ln w="9525">
            <a:solidFill>
              <a:srgbClr val="6A6B6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1" name="Text Box 49"/>
          <p:cNvSpPr txBox="1">
            <a:spLocks noChangeArrowheads="1"/>
          </p:cNvSpPr>
          <p:nvPr/>
        </p:nvSpPr>
        <p:spPr bwMode="auto">
          <a:xfrm>
            <a:off x="8240712" y="263543"/>
            <a:ext cx="2698750" cy="136689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x-none" sz="2000" b="1" i="0" u="none" strike="noStrike" cap="none" normalizeH="0" baseline="0" dirty="0" smtClean="0">
                <a:ln>
                  <a:noFill/>
                </a:ln>
                <a:solidFill>
                  <a:srgbClr val="6A6B68"/>
                </a:solidFill>
                <a:effectLst/>
                <a:latin typeface="Arial" charset="0"/>
              </a:rPr>
              <a:t>FINANCIAL INDEPENDENCE</a:t>
            </a:r>
            <a:r>
              <a:rPr kumimoji="0" lang="en-US" altLang="x-none" sz="2000" b="1" i="0" u="none" strike="noStrike" cap="none" normalizeH="0" dirty="0" smtClean="0">
                <a:ln>
                  <a:noFill/>
                </a:ln>
                <a:solidFill>
                  <a:srgbClr val="6A6B68"/>
                </a:solidFill>
                <a:effectLst/>
                <a:latin typeface="Arial" charset="0"/>
              </a:rPr>
              <a:t> FOR STUDENTS</a:t>
            </a:r>
            <a:endParaRPr kumimoji="0" lang="x-none" altLang="x-none" sz="2000" b="1" i="0" u="none" strike="noStrike" cap="none" normalizeH="0" baseline="0" dirty="0">
              <a:ln>
                <a:noFill/>
              </a:ln>
              <a:solidFill>
                <a:srgbClr val="6A6B68"/>
              </a:solidFill>
              <a:effectLst/>
              <a:latin typeface="Arial" charset="0"/>
            </a:endParaRPr>
          </a:p>
        </p:txBody>
      </p:sp>
      <p:sp>
        <p:nvSpPr>
          <p:cNvPr id="52" name="Text Box 62"/>
          <p:cNvSpPr txBox="1">
            <a:spLocks noChangeArrowheads="1"/>
          </p:cNvSpPr>
          <p:nvPr/>
        </p:nvSpPr>
        <p:spPr bwMode="auto">
          <a:xfrm>
            <a:off x="11260137" y="1237361"/>
            <a:ext cx="2000252" cy="217170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ct val="0"/>
              </a:spcAft>
            </a:pPr>
            <a:r>
              <a:rPr kumimoji="0" lang="x-none" altLang="x-none" sz="1800" b="1" i="1" u="none" strike="noStrike" cap="none" normalizeH="0" baseline="0" dirty="0" smtClean="0">
                <a:ln>
                  <a:noFill/>
                </a:ln>
                <a:solidFill>
                  <a:srgbClr val="BC1E42"/>
                </a:solidFill>
                <a:effectLst/>
                <a:latin typeface="Arial" charset="0"/>
              </a:rPr>
              <a:t>Lorem </a:t>
            </a:r>
            <a:r>
              <a:rPr kumimoji="0" lang="x-none" altLang="x-none" sz="1800" b="1" i="1" u="none" strike="noStrike" cap="none" normalizeH="0" baseline="0" dirty="0">
                <a:ln>
                  <a:noFill/>
                </a:ln>
                <a:solidFill>
                  <a:srgbClr val="BC1E42"/>
                </a:solidFill>
                <a:effectLst/>
                <a:latin typeface="Arial" charset="0"/>
              </a:rPr>
              <a:t>ipsum dolor sit amet, consectetuer adipiscing elit, sed diam nonummy nibh euismod</a:t>
            </a:r>
            <a:r>
              <a:rPr kumimoji="0" lang="x-none" altLang="x-none" sz="1800" b="1" i="1" u="none" strike="noStrike" cap="none" normalizeH="0" baseline="0" dirty="0" smtClean="0">
                <a:ln>
                  <a:noFill/>
                </a:ln>
                <a:solidFill>
                  <a:srgbClr val="BC1E42"/>
                </a:solidFill>
                <a:effectLst/>
                <a:latin typeface="Arial" charset="0"/>
              </a:rPr>
              <a:t>.</a:t>
            </a:r>
            <a:r>
              <a:rPr kumimoji="0" lang="en-US" altLang="x-none" sz="1800" b="1" i="1" u="none" strike="noStrike" cap="none" normalizeH="0" baseline="0" dirty="0" smtClean="0">
                <a:ln>
                  <a:noFill/>
                </a:ln>
                <a:solidFill>
                  <a:srgbClr val="BC1E42"/>
                </a:solidFill>
                <a:effectLst/>
                <a:latin typeface="Arial" charset="0"/>
              </a:rPr>
              <a:t> </a:t>
            </a:r>
            <a:r>
              <a:rPr lang="x-none" altLang="x-none" sz="1800" b="1" i="1" dirty="0">
                <a:solidFill>
                  <a:srgbClr val="BC1E42"/>
                </a:solidFill>
                <a:latin typeface="Arial" charset="0"/>
              </a:rPr>
              <a:t>sed diam nonummy nibh euismod.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1" i="1" u="none" strike="noStrike" cap="none" normalizeH="0" baseline="0" dirty="0">
              <a:ln>
                <a:noFill/>
              </a:ln>
              <a:solidFill>
                <a:srgbClr val="BC1E42"/>
              </a:solidFill>
              <a:effectLst/>
              <a:latin typeface="Arial" charset="0"/>
            </a:endParaRPr>
          </a:p>
        </p:txBody>
      </p:sp>
      <p:sp>
        <p:nvSpPr>
          <p:cNvPr id="53" name="Text Box 57"/>
          <p:cNvSpPr txBox="1">
            <a:spLocks noChangeArrowheads="1"/>
          </p:cNvSpPr>
          <p:nvPr/>
        </p:nvSpPr>
        <p:spPr bwMode="auto">
          <a:xfrm>
            <a:off x="13854112" y="4138046"/>
            <a:ext cx="1485900" cy="487456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latin typeface="Arial" charset="0"/>
              </a:rPr>
              <a:t>Committed to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latin typeface="Arial" charset="0"/>
              </a:rPr>
              <a:t>building a lifelong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latin typeface="Arial" charset="0"/>
              </a:rPr>
              <a:t>model of learning</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latin typeface="Arial" charset="0"/>
              </a:rPr>
              <a:t>Lorem ipsum dolor sit amet, consectetuer adipiscing elit, sed diam nonummy nibh euismod tincidunt ut laoreet dolore magna aliquam erat volutpat.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latin typeface="Arial" charset="0"/>
              </a:rPr>
              <a:t>Ut wisi enim ad minim veniam, quis nostrud exerci tation ullamcorper suscipit lobortis nisl ut aliquip ex ea commodo consequat. Duis autem vel eum iriure dolor in hendrerit in vulputate velit esse molestie consequat, vel illum dolore eu feugiat nulla dignissim qui blandit praesent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0" u="none" strike="noStrike" cap="none" normalizeH="0" baseline="0" dirty="0" smtClean="0">
                <a:ln>
                  <a:noFill/>
                </a:ln>
                <a:solidFill>
                  <a:schemeClr val="tx1"/>
                </a:solidFill>
                <a:effectLst/>
                <a:latin typeface="Arial" charset="0"/>
              </a:rPr>
              <a:t>Nam liber tempor cum soluta nobis eleifend option congue nihil imperdiet doming id quod mazim placerat facer possim assum. Typi non habent claritatem insitam; est</a:t>
            </a:r>
            <a:endParaRPr kumimoji="0" lang="en-US" altLang="x-none" sz="1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0" i="0" u="none" strike="noStrike" cap="none" normalizeH="0" baseline="0" dirty="0">
                <a:ln>
                  <a:noFill/>
                </a:ln>
                <a:solidFill>
                  <a:schemeClr val="tx1"/>
                </a:solidFill>
                <a:effectLst/>
                <a:latin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1" i="0" u="none" strike="noStrike" cap="none" normalizeH="0" baseline="0" dirty="0">
                <a:ln>
                  <a:noFill/>
                </a:ln>
                <a:solidFill>
                  <a:schemeClr val="tx1"/>
                </a:solidFill>
                <a:effectLst/>
                <a:latin typeface="Arial" charset="0"/>
              </a:rPr>
              <a:t>Get involved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00" b="1" i="0" u="none" strike="noStrike" cap="none" normalizeH="0" baseline="0" dirty="0">
                <a:ln>
                  <a:noFill/>
                </a:ln>
                <a:solidFill>
                  <a:schemeClr val="tx1"/>
                </a:solidFill>
                <a:effectLst/>
                <a:latin typeface="Arial" charset="0"/>
              </a:rPr>
              <a:t>yourwebsitehere.com</a:t>
            </a:r>
            <a:endParaRPr kumimoji="0" lang="x-none" altLang="x-none" sz="1000" b="0" i="0" u="none" strike="noStrike" cap="none" normalizeH="0" baseline="0" dirty="0">
              <a:ln>
                <a:noFill/>
              </a:ln>
              <a:solidFill>
                <a:schemeClr val="tx1"/>
              </a:solidFill>
              <a:effectLst/>
              <a:latin typeface="Arial" charset="0"/>
            </a:endParaRPr>
          </a:p>
        </p:txBody>
      </p:sp>
      <p:pic>
        <p:nvPicPr>
          <p:cNvPr id="1083" name="Picture 59" descr="ET0130301-IMG0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5753"/>
          <a:stretch>
            <a:fillRect/>
          </a:stretch>
        </p:blipFill>
        <p:spPr bwMode="auto">
          <a:xfrm>
            <a:off x="1587" y="5918200"/>
            <a:ext cx="1949450" cy="162401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pic>
      <p:grpSp>
        <p:nvGrpSpPr>
          <p:cNvPr id="72" name="Group 71"/>
          <p:cNvGrpSpPr/>
          <p:nvPr/>
        </p:nvGrpSpPr>
        <p:grpSpPr>
          <a:xfrm>
            <a:off x="10911765" y="-11576"/>
            <a:ext cx="4633035" cy="1851952"/>
            <a:chOff x="6379630" y="-15686"/>
            <a:chExt cx="9165170" cy="3663571"/>
          </a:xfrm>
        </p:grpSpPr>
        <p:sp>
          <p:nvSpPr>
            <p:cNvPr id="73" name="Freeform 72"/>
            <p:cNvSpPr/>
            <p:nvPr/>
          </p:nvSpPr>
          <p:spPr>
            <a:xfrm>
              <a:off x="8386011" y="-9161"/>
              <a:ext cx="2003257" cy="415089"/>
            </a:xfrm>
            <a:custGeom>
              <a:avLst/>
              <a:gdLst>
                <a:gd name="connsiteX0" fmla="*/ 0 w 1558089"/>
                <a:gd name="connsiteY0" fmla="*/ 0 h 409074"/>
                <a:gd name="connsiteX1" fmla="*/ 806115 w 1558089"/>
                <a:gd name="connsiteY1" fmla="*/ 409074 h 409074"/>
                <a:gd name="connsiteX2" fmla="*/ 1558089 w 1558089"/>
                <a:gd name="connsiteY2" fmla="*/ 6016 h 409074"/>
                <a:gd name="connsiteX3" fmla="*/ 0 w 1558089"/>
                <a:gd name="connsiteY3" fmla="*/ 0 h 409074"/>
                <a:gd name="connsiteX0" fmla="*/ 0 w 1702468"/>
                <a:gd name="connsiteY0" fmla="*/ 0 h 409074"/>
                <a:gd name="connsiteX1" fmla="*/ 950494 w 1702468"/>
                <a:gd name="connsiteY1" fmla="*/ 409074 h 409074"/>
                <a:gd name="connsiteX2" fmla="*/ 1702468 w 1702468"/>
                <a:gd name="connsiteY2" fmla="*/ 6016 h 409074"/>
                <a:gd name="connsiteX3" fmla="*/ 0 w 1702468"/>
                <a:gd name="connsiteY3" fmla="*/ 0 h 409074"/>
                <a:gd name="connsiteX0" fmla="*/ 0 w 2003257"/>
                <a:gd name="connsiteY0" fmla="*/ 6015 h 415089"/>
                <a:gd name="connsiteX1" fmla="*/ 950494 w 2003257"/>
                <a:gd name="connsiteY1" fmla="*/ 415089 h 415089"/>
                <a:gd name="connsiteX2" fmla="*/ 2003257 w 2003257"/>
                <a:gd name="connsiteY2" fmla="*/ 0 h 415089"/>
                <a:gd name="connsiteX3" fmla="*/ 0 w 2003257"/>
                <a:gd name="connsiteY3" fmla="*/ 6015 h 415089"/>
              </a:gdLst>
              <a:ahLst/>
              <a:cxnLst>
                <a:cxn ang="0">
                  <a:pos x="connsiteX0" y="connsiteY0"/>
                </a:cxn>
                <a:cxn ang="0">
                  <a:pos x="connsiteX1" y="connsiteY1"/>
                </a:cxn>
                <a:cxn ang="0">
                  <a:pos x="connsiteX2" y="connsiteY2"/>
                </a:cxn>
                <a:cxn ang="0">
                  <a:pos x="connsiteX3" y="connsiteY3"/>
                </a:cxn>
              </a:cxnLst>
              <a:rect l="l" t="t" r="r" b="b"/>
              <a:pathLst>
                <a:path w="2003257" h="415089">
                  <a:moveTo>
                    <a:pt x="0" y="6015"/>
                  </a:moveTo>
                  <a:lnTo>
                    <a:pt x="950494" y="415089"/>
                  </a:lnTo>
                  <a:lnTo>
                    <a:pt x="2003257" y="0"/>
                  </a:lnTo>
                  <a:lnTo>
                    <a:pt x="0" y="6015"/>
                  </a:lnTo>
                  <a:close/>
                </a:path>
              </a:pathLst>
            </a:custGeom>
            <a:solidFill>
              <a:srgbClr val="951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p:cNvSpPr>
            <p:nvPr/>
          </p:nvSpPr>
          <p:spPr bwMode="auto">
            <a:xfrm flipH="1">
              <a:off x="6379630" y="-6970"/>
              <a:ext cx="2943027" cy="1930037"/>
            </a:xfrm>
            <a:custGeom>
              <a:avLst/>
              <a:gdLst>
                <a:gd name="T0" fmla="*/ 0 w 2477767"/>
                <a:gd name="T1" fmla="*/ 1281934 h 2567056"/>
                <a:gd name="T2" fmla="*/ 2477767 w 2477767"/>
                <a:gd name="T3" fmla="*/ 2567056 h 2567056"/>
                <a:gd name="T4" fmla="*/ 2477767 w 2477767"/>
                <a:gd name="T5" fmla="*/ 0 h 2567056"/>
                <a:gd name="T6" fmla="*/ 0 w 2477767"/>
                <a:gd name="T7" fmla="*/ 1281934 h 2567056"/>
                <a:gd name="T8" fmla="*/ 0 w 2477767"/>
                <a:gd name="T9" fmla="*/ 1281934 h 2567056"/>
                <a:gd name="connsiteX0" fmla="*/ 0 w 2477767"/>
                <a:gd name="connsiteY0" fmla="*/ 366829 h 1651951"/>
                <a:gd name="connsiteX1" fmla="*/ 2477767 w 2477767"/>
                <a:gd name="connsiteY1" fmla="*/ 1651951 h 1651951"/>
                <a:gd name="connsiteX2" fmla="*/ 706555 w 2477767"/>
                <a:gd name="connsiteY2" fmla="*/ 0 h 1651951"/>
                <a:gd name="connsiteX3" fmla="*/ 0 w 2477767"/>
                <a:gd name="connsiteY3" fmla="*/ 366829 h 1651951"/>
                <a:gd name="connsiteX0" fmla="*/ 0 w 2551282"/>
                <a:gd name="connsiteY0" fmla="*/ 366829 h 1651951"/>
                <a:gd name="connsiteX1" fmla="*/ 2477767 w 2551282"/>
                <a:gd name="connsiteY1" fmla="*/ 1651951 h 1651951"/>
                <a:gd name="connsiteX2" fmla="*/ 2462883 w 2551282"/>
                <a:gd name="connsiteY2" fmla="*/ 28620 h 1651951"/>
                <a:gd name="connsiteX3" fmla="*/ 706555 w 2551282"/>
                <a:gd name="connsiteY3" fmla="*/ 0 h 1651951"/>
                <a:gd name="connsiteX4" fmla="*/ 0 w 2551282"/>
                <a:gd name="connsiteY4" fmla="*/ 366829 h 1651951"/>
                <a:gd name="connsiteX0" fmla="*/ 0 w 2597970"/>
                <a:gd name="connsiteY0" fmla="*/ 366829 h 1651951"/>
                <a:gd name="connsiteX1" fmla="*/ 2477767 w 2597970"/>
                <a:gd name="connsiteY1" fmla="*/ 1651951 h 1651951"/>
                <a:gd name="connsiteX2" fmla="*/ 2462883 w 2597970"/>
                <a:gd name="connsiteY2" fmla="*/ 28620 h 1651951"/>
                <a:gd name="connsiteX3" fmla="*/ 706555 w 2597970"/>
                <a:gd name="connsiteY3" fmla="*/ 0 h 1651951"/>
                <a:gd name="connsiteX4" fmla="*/ 0 w 2597970"/>
                <a:gd name="connsiteY4" fmla="*/ 366829 h 1651951"/>
                <a:gd name="connsiteX0" fmla="*/ 0 w 2477767"/>
                <a:gd name="connsiteY0" fmla="*/ 366829 h 1651951"/>
                <a:gd name="connsiteX1" fmla="*/ 2477767 w 2477767"/>
                <a:gd name="connsiteY1" fmla="*/ 1651951 h 1651951"/>
                <a:gd name="connsiteX2" fmla="*/ 2462883 w 2477767"/>
                <a:gd name="connsiteY2" fmla="*/ 28620 h 1651951"/>
                <a:gd name="connsiteX3" fmla="*/ 706555 w 2477767"/>
                <a:gd name="connsiteY3" fmla="*/ 0 h 1651951"/>
                <a:gd name="connsiteX4" fmla="*/ 0 w 2477767"/>
                <a:gd name="connsiteY4" fmla="*/ 366829 h 1651951"/>
                <a:gd name="connsiteX0" fmla="*/ 0 w 2477767"/>
                <a:gd name="connsiteY0" fmla="*/ 366829 h 1651951"/>
                <a:gd name="connsiteX1" fmla="*/ 2477767 w 2477767"/>
                <a:gd name="connsiteY1" fmla="*/ 1651951 h 1651951"/>
                <a:gd name="connsiteX2" fmla="*/ 2462883 w 2477767"/>
                <a:gd name="connsiteY2" fmla="*/ 28620 h 1651951"/>
                <a:gd name="connsiteX3" fmla="*/ 706555 w 2477767"/>
                <a:gd name="connsiteY3" fmla="*/ 0 h 1651951"/>
                <a:gd name="connsiteX4" fmla="*/ 0 w 2477767"/>
                <a:gd name="connsiteY4" fmla="*/ 366829 h 1651951"/>
                <a:gd name="connsiteX0" fmla="*/ 0 w 2693890"/>
                <a:gd name="connsiteY0" fmla="*/ 397729 h 1682851"/>
                <a:gd name="connsiteX1" fmla="*/ 2477767 w 2693890"/>
                <a:gd name="connsiteY1" fmla="*/ 1682851 h 1682851"/>
                <a:gd name="connsiteX2" fmla="*/ 2693586 w 2693890"/>
                <a:gd name="connsiteY2" fmla="*/ 0 h 1682851"/>
                <a:gd name="connsiteX3" fmla="*/ 706555 w 2693890"/>
                <a:gd name="connsiteY3" fmla="*/ 30900 h 1682851"/>
                <a:gd name="connsiteX4" fmla="*/ 0 w 2693890"/>
                <a:gd name="connsiteY4" fmla="*/ 397729 h 1682851"/>
                <a:gd name="connsiteX0" fmla="*/ 0 w 2477767"/>
                <a:gd name="connsiteY0" fmla="*/ 366829 h 1651951"/>
                <a:gd name="connsiteX1" fmla="*/ 2477767 w 2477767"/>
                <a:gd name="connsiteY1" fmla="*/ 1651951 h 1651951"/>
                <a:gd name="connsiteX2" fmla="*/ 2224737 w 2477767"/>
                <a:gd name="connsiteY2" fmla="*/ 497332 h 1651951"/>
                <a:gd name="connsiteX3" fmla="*/ 706555 w 2477767"/>
                <a:gd name="connsiteY3" fmla="*/ 0 h 1651951"/>
                <a:gd name="connsiteX4" fmla="*/ 0 w 2477767"/>
                <a:gd name="connsiteY4" fmla="*/ 366829 h 1651951"/>
                <a:gd name="connsiteX0" fmla="*/ 0 w 2487419"/>
                <a:gd name="connsiteY0" fmla="*/ 366829 h 1651951"/>
                <a:gd name="connsiteX1" fmla="*/ 2477767 w 2487419"/>
                <a:gd name="connsiteY1" fmla="*/ 1651951 h 1651951"/>
                <a:gd name="connsiteX2" fmla="*/ 2485209 w 2487419"/>
                <a:gd name="connsiteY2" fmla="*/ 21180 h 1651951"/>
                <a:gd name="connsiteX3" fmla="*/ 706555 w 2487419"/>
                <a:gd name="connsiteY3" fmla="*/ 0 h 1651951"/>
                <a:gd name="connsiteX4" fmla="*/ 0 w 2487419"/>
                <a:gd name="connsiteY4" fmla="*/ 366829 h 1651951"/>
                <a:gd name="connsiteX0" fmla="*/ 0 w 2487419"/>
                <a:gd name="connsiteY0" fmla="*/ 345649 h 1630771"/>
                <a:gd name="connsiteX1" fmla="*/ 2477767 w 2487419"/>
                <a:gd name="connsiteY1" fmla="*/ 1630771 h 1630771"/>
                <a:gd name="connsiteX2" fmla="*/ 2485209 w 2487419"/>
                <a:gd name="connsiteY2" fmla="*/ 0 h 1630771"/>
                <a:gd name="connsiteX3" fmla="*/ 684229 w 2487419"/>
                <a:gd name="connsiteY3" fmla="*/ 1139 h 1630771"/>
                <a:gd name="connsiteX4" fmla="*/ 0 w 2487419"/>
                <a:gd name="connsiteY4" fmla="*/ 345649 h 163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7419" h="1630771">
                  <a:moveTo>
                    <a:pt x="0" y="345649"/>
                  </a:moveTo>
                  <a:lnTo>
                    <a:pt x="2477767" y="1630771"/>
                  </a:lnTo>
                  <a:cubicBezTo>
                    <a:pt x="2467844" y="1293017"/>
                    <a:pt x="2495132" y="501430"/>
                    <a:pt x="2485209" y="0"/>
                  </a:cubicBezTo>
                  <a:lnTo>
                    <a:pt x="684229" y="1139"/>
                  </a:lnTo>
                  <a:lnTo>
                    <a:pt x="0" y="345649"/>
                  </a:lnTo>
                  <a:close/>
                </a:path>
              </a:pathLst>
            </a:custGeom>
            <a:solidFill>
              <a:srgbClr val="6A6B68"/>
            </a:solidFill>
            <a:ln>
              <a:noFill/>
            </a:ln>
            <a:effectLst/>
            <a:extLst/>
          </p:spPr>
          <p:txBody>
            <a:bodyPr rot="0" vert="horz" wrap="square" lIns="91440" tIns="45720" rIns="91440" bIns="45720" anchor="t" anchorCtr="0" upright="1">
              <a:noAutofit/>
            </a:bodyPr>
            <a:lstStyle/>
            <a:p>
              <a:endParaRPr lang="en-US"/>
            </a:p>
          </p:txBody>
        </p:sp>
        <p:sp>
          <p:nvSpPr>
            <p:cNvPr id="75" name="Freeform 74"/>
            <p:cNvSpPr>
              <a:spLocks/>
            </p:cNvSpPr>
            <p:nvPr/>
          </p:nvSpPr>
          <p:spPr bwMode="auto">
            <a:xfrm flipH="1">
              <a:off x="9306871" y="-15686"/>
              <a:ext cx="6237929" cy="3663571"/>
            </a:xfrm>
            <a:custGeom>
              <a:avLst/>
              <a:gdLst>
                <a:gd name="T0" fmla="*/ 3951034 w 3951034"/>
                <a:gd name="T1" fmla="*/ 1833611 h 3880877"/>
                <a:gd name="T2" fmla="*/ 411367 w 3951034"/>
                <a:gd name="T3" fmla="*/ 0 h 3880877"/>
                <a:gd name="T4" fmla="*/ 0 w 3951034"/>
                <a:gd name="T5" fmla="*/ 0 h 3880877"/>
                <a:gd name="T6" fmla="*/ 0 w 3951034"/>
                <a:gd name="T7" fmla="*/ 3880877 h 3880877"/>
                <a:gd name="T8" fmla="*/ 3951034 w 3951034"/>
                <a:gd name="T9" fmla="*/ 1833611 h 3880877"/>
                <a:gd name="T10" fmla="*/ 3951034 w 3951034"/>
                <a:gd name="T11" fmla="*/ 1833611 h 3880877"/>
                <a:gd name="connsiteX0" fmla="*/ 5337111 w 5337111"/>
                <a:gd name="connsiteY0" fmla="*/ 1833611 h 3880877"/>
                <a:gd name="connsiteX1" fmla="*/ 1797444 w 5337111"/>
                <a:gd name="connsiteY1" fmla="*/ 0 h 3880877"/>
                <a:gd name="connsiteX2" fmla="*/ 0 w 5337111"/>
                <a:gd name="connsiteY2" fmla="*/ 4679 h 3880877"/>
                <a:gd name="connsiteX3" fmla="*/ 1386077 w 5337111"/>
                <a:gd name="connsiteY3" fmla="*/ 3880877 h 3880877"/>
                <a:gd name="connsiteX4" fmla="*/ 5337111 w 5337111"/>
                <a:gd name="connsiteY4" fmla="*/ 1833611 h 3880877"/>
                <a:gd name="connsiteX0" fmla="*/ 5337111 w 5337111"/>
                <a:gd name="connsiteY0" fmla="*/ 1833611 h 4582811"/>
                <a:gd name="connsiteX1" fmla="*/ 1797444 w 5337111"/>
                <a:gd name="connsiteY1" fmla="*/ 0 h 4582811"/>
                <a:gd name="connsiteX2" fmla="*/ 0 w 5337111"/>
                <a:gd name="connsiteY2" fmla="*/ 4679 h 4582811"/>
                <a:gd name="connsiteX3" fmla="*/ 9366 w 5337111"/>
                <a:gd name="connsiteY3" fmla="*/ 4582811 h 4582811"/>
                <a:gd name="connsiteX4" fmla="*/ 5337111 w 5337111"/>
                <a:gd name="connsiteY4" fmla="*/ 1833611 h 4582811"/>
                <a:gd name="connsiteX0" fmla="*/ 5337111 w 5337111"/>
                <a:gd name="connsiteY0" fmla="*/ 1833611 h 4606209"/>
                <a:gd name="connsiteX1" fmla="*/ 1797444 w 5337111"/>
                <a:gd name="connsiteY1" fmla="*/ 0 h 4606209"/>
                <a:gd name="connsiteX2" fmla="*/ 0 w 5337111"/>
                <a:gd name="connsiteY2" fmla="*/ 4679 h 4606209"/>
                <a:gd name="connsiteX3" fmla="*/ 9366 w 5337111"/>
                <a:gd name="connsiteY3" fmla="*/ 4606209 h 4606209"/>
                <a:gd name="connsiteX4" fmla="*/ 5337111 w 5337111"/>
                <a:gd name="connsiteY4" fmla="*/ 1833611 h 4606209"/>
                <a:gd name="connsiteX0" fmla="*/ 5337111 w 5337111"/>
                <a:gd name="connsiteY0" fmla="*/ 1828932 h 4601530"/>
                <a:gd name="connsiteX1" fmla="*/ 4671236 w 5337111"/>
                <a:gd name="connsiteY1" fmla="*/ 1483882 h 4601530"/>
                <a:gd name="connsiteX2" fmla="*/ 0 w 5337111"/>
                <a:gd name="connsiteY2" fmla="*/ 0 h 4601530"/>
                <a:gd name="connsiteX3" fmla="*/ 9366 w 5337111"/>
                <a:gd name="connsiteY3" fmla="*/ 4601530 h 4601530"/>
                <a:gd name="connsiteX4" fmla="*/ 5337111 w 5337111"/>
                <a:gd name="connsiteY4" fmla="*/ 1828932 h 4601530"/>
                <a:gd name="connsiteX0" fmla="*/ 5327745 w 5327745"/>
                <a:gd name="connsiteY0" fmla="*/ 345050 h 3117648"/>
                <a:gd name="connsiteX1" fmla="*/ 4661870 w 5327745"/>
                <a:gd name="connsiteY1" fmla="*/ 0 h 3117648"/>
                <a:gd name="connsiteX2" fmla="*/ 359262 w 5327745"/>
                <a:gd name="connsiteY2" fmla="*/ 530937 h 3117648"/>
                <a:gd name="connsiteX3" fmla="*/ 0 w 5327745"/>
                <a:gd name="connsiteY3" fmla="*/ 3117648 h 3117648"/>
                <a:gd name="connsiteX4" fmla="*/ 5327745 w 5327745"/>
                <a:gd name="connsiteY4" fmla="*/ 345050 h 3117648"/>
                <a:gd name="connsiteX0" fmla="*/ 5329588 w 5329588"/>
                <a:gd name="connsiteY0" fmla="*/ 355407 h 3128005"/>
                <a:gd name="connsiteX1" fmla="*/ 4663713 w 5329588"/>
                <a:gd name="connsiteY1" fmla="*/ 10357 h 3128005"/>
                <a:gd name="connsiteX2" fmla="*/ 0 w 5329588"/>
                <a:gd name="connsiteY2" fmla="*/ 0 h 3128005"/>
                <a:gd name="connsiteX3" fmla="*/ 1843 w 5329588"/>
                <a:gd name="connsiteY3" fmla="*/ 3128005 h 3128005"/>
                <a:gd name="connsiteX4" fmla="*/ 5329588 w 5329588"/>
                <a:gd name="connsiteY4" fmla="*/ 355407 h 3128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9588" h="3128005">
                  <a:moveTo>
                    <a:pt x="5329588" y="355407"/>
                  </a:moveTo>
                  <a:lnTo>
                    <a:pt x="4663713" y="10357"/>
                  </a:lnTo>
                  <a:lnTo>
                    <a:pt x="0" y="0"/>
                  </a:lnTo>
                  <a:cubicBezTo>
                    <a:pt x="614" y="1042668"/>
                    <a:pt x="1229" y="2085337"/>
                    <a:pt x="1843" y="3128005"/>
                  </a:cubicBezTo>
                  <a:lnTo>
                    <a:pt x="5329588" y="355407"/>
                  </a:lnTo>
                  <a:close/>
                </a:path>
              </a:pathLst>
            </a:custGeom>
            <a:solidFill>
              <a:srgbClr val="BC1E42"/>
            </a:solidFill>
            <a:ln>
              <a:noFill/>
            </a:ln>
            <a:effectLst/>
            <a:extLst/>
          </p:spPr>
          <p:txBody>
            <a:bodyPr rot="0" vert="horz" wrap="square" lIns="91440" tIns="45720" rIns="91440" bIns="45720" anchor="t" anchorCtr="0" upright="1">
              <a:noAutofit/>
            </a:bodyPr>
            <a:lstStyle/>
            <a:p>
              <a:endParaRPr lang="en-US"/>
            </a:p>
          </p:txBody>
        </p:sp>
      </p:grpSp>
      <p:sp>
        <p:nvSpPr>
          <p:cNvPr id="78" name="Text Box 60"/>
          <p:cNvSpPr txBox="1">
            <a:spLocks noChangeArrowheads="1"/>
          </p:cNvSpPr>
          <p:nvPr/>
        </p:nvSpPr>
        <p:spPr bwMode="auto">
          <a:xfrm>
            <a:off x="2284412" y="2924174"/>
            <a:ext cx="1603375" cy="370363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u="none" strike="noStrike" cap="none" normalizeH="0" baseline="0" dirty="0">
                <a:ln>
                  <a:noFill/>
                </a:ln>
                <a:solidFill>
                  <a:schemeClr val="tx1"/>
                </a:solidFill>
                <a:effectLst/>
                <a:latin typeface="Arial" charset="0"/>
              </a:rPr>
              <a:t>Adipiscing elit, sed diam nonummy nibh euismod tincidunt ut laoreet  nostrud exerci tation ullamcorper suscipit lobortis nisl ut aliquip ex ea commodo consequam insitam; est usus legentis in iis qui facit eorum claritatem.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u="none" strike="noStrike" cap="none" normalizeH="0" baseline="0" dirty="0">
                <a:ln>
                  <a:noFill/>
                </a:ln>
                <a:solidFill>
                  <a:schemeClr val="tx1"/>
                </a:solidFill>
                <a:effectLst/>
                <a:latin typeface="Arial" charset="0"/>
              </a:rPr>
              <a:t> </a:t>
            </a:r>
          </a:p>
          <a:p>
            <a:pPr lvl="0" defTabSz="914400" eaLnBrk="0" fontAlgn="base" hangingPunct="0">
              <a:spcBef>
                <a:spcPct val="0"/>
              </a:spcBef>
              <a:spcAft>
                <a:spcPct val="0"/>
              </a:spcAft>
            </a:pPr>
            <a:r>
              <a:rPr kumimoji="0" lang="x-none" altLang="x-none" sz="1050" b="0" u="none" strike="noStrike" cap="none" normalizeH="0" baseline="0" dirty="0">
                <a:ln>
                  <a:noFill/>
                </a:ln>
                <a:solidFill>
                  <a:schemeClr val="tx1"/>
                </a:solidFill>
                <a:effectLst/>
                <a:latin typeface="Arial" charset="0"/>
              </a:rPr>
              <a:t>Investigationes demonstraverunt lectores legere me </a:t>
            </a:r>
            <a:r>
              <a:rPr kumimoji="0" lang="x-none" altLang="x-none" sz="1050" b="0" u="none" strike="noStrike" cap="none" normalizeH="0" baseline="0" dirty="0" smtClean="0">
                <a:ln>
                  <a:noFill/>
                </a:ln>
                <a:solidFill>
                  <a:schemeClr val="tx1"/>
                </a:solidFill>
                <a:effectLst/>
                <a:latin typeface="Arial" charset="0"/>
              </a:rPr>
              <a:t>lius</a:t>
            </a:r>
            <a:r>
              <a:rPr lang="x-none" altLang="x-none" sz="1050" dirty="0">
                <a:latin typeface="Arial" charset="0"/>
              </a:rPr>
              <a:t>lobortis nisl ut aliquip ex ea commodo consequam insitam; est usus legentis in iis qui facit eorum claritatem. </a:t>
            </a:r>
          </a:p>
          <a:p>
            <a:pPr lvl="0" defTabSz="914400" eaLnBrk="0" fontAlgn="base" hangingPunct="0">
              <a:spcBef>
                <a:spcPct val="0"/>
              </a:spcBef>
              <a:spcAft>
                <a:spcPct val="0"/>
              </a:spcAft>
            </a:pPr>
            <a:r>
              <a:rPr lang="x-none" altLang="x-none" sz="1050" dirty="0">
                <a:latin typeface="Arial" charset="0"/>
              </a:rPr>
              <a:t> </a:t>
            </a:r>
          </a:p>
          <a:p>
            <a:pPr lvl="0" defTabSz="914400" eaLnBrk="0" fontAlgn="base" hangingPunct="0">
              <a:spcBef>
                <a:spcPct val="0"/>
              </a:spcBef>
              <a:spcAft>
                <a:spcPct val="0"/>
              </a:spcAft>
            </a:pPr>
            <a:r>
              <a:rPr lang="x-none" altLang="x-none" sz="1050" dirty="0">
                <a:latin typeface="Arial" charset="0"/>
              </a:rPr>
              <a:t>Investigationes demonstraverunt lectores legere me lius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050" b="0" u="none" strike="noStrike" cap="none" normalizeH="0" baseline="0" dirty="0">
              <a:ln>
                <a:noFill/>
              </a:ln>
              <a:solidFill>
                <a:schemeClr val="tx1"/>
              </a:solidFill>
              <a:effectLst/>
              <a:latin typeface="Arial" charset="0"/>
            </a:endParaRPr>
          </a:p>
        </p:txBody>
      </p:sp>
      <p:sp>
        <p:nvSpPr>
          <p:cNvPr id="79" name="Text Box 69"/>
          <p:cNvSpPr txBox="1">
            <a:spLocks noChangeArrowheads="1"/>
          </p:cNvSpPr>
          <p:nvPr/>
        </p:nvSpPr>
        <p:spPr bwMode="auto">
          <a:xfrm>
            <a:off x="457199" y="8712656"/>
            <a:ext cx="1533526" cy="144462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x-none" altLang="x-none" sz="900" b="0" i="1" u="none" strike="noStrike" cap="none" normalizeH="0" baseline="0" dirty="0" smtClean="0">
                <a:ln>
                  <a:noFill/>
                </a:ln>
                <a:solidFill>
                  <a:schemeClr val="tx1"/>
                </a:solidFill>
                <a:effectLst/>
                <a:latin typeface="Arial" charset="0"/>
              </a:rPr>
              <a:t>Magna </a:t>
            </a:r>
            <a:r>
              <a:rPr kumimoji="0" lang="x-none" altLang="x-none" sz="900" b="0" i="1" u="none" strike="noStrike" cap="none" normalizeH="0" baseline="0" dirty="0">
                <a:ln>
                  <a:noFill/>
                </a:ln>
                <a:solidFill>
                  <a:schemeClr val="tx1"/>
                </a:solidFill>
                <a:effectLst/>
                <a:latin typeface="Arial" charset="0"/>
              </a:rPr>
              <a:t>aliquam erat volutpat. Ut wisi enim ad minim veniam, quis nostrud exerci tation ullamcorper suscipit lobortis nisl ut aliquip ex ea commodo consequat. </a:t>
            </a:r>
          </a:p>
        </p:txBody>
      </p:sp>
      <p:sp>
        <p:nvSpPr>
          <p:cNvPr id="84" name="Text Box 44"/>
          <p:cNvSpPr txBox="1">
            <a:spLocks noChangeArrowheads="1"/>
          </p:cNvSpPr>
          <p:nvPr/>
        </p:nvSpPr>
        <p:spPr bwMode="auto">
          <a:xfrm>
            <a:off x="11143570" y="4636053"/>
            <a:ext cx="1999343" cy="73830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ct val="0"/>
              </a:spcAft>
            </a:pPr>
            <a:r>
              <a:rPr kumimoji="0" lang="x-none" altLang="x-none" sz="1400" b="0" u="none" strike="noStrike" cap="none" normalizeH="0" baseline="0" dirty="0" smtClean="0">
                <a:ln>
                  <a:noFill/>
                </a:ln>
                <a:solidFill>
                  <a:srgbClr val="6A6B68"/>
                </a:solidFill>
                <a:effectLst/>
                <a:latin typeface="Arial" charset="0"/>
              </a:rPr>
              <a:t>Adipiscing </a:t>
            </a:r>
            <a:r>
              <a:rPr kumimoji="0" lang="x-none" altLang="x-none" sz="1400" b="0" u="none" strike="noStrike" cap="none" normalizeH="0" baseline="0" dirty="0">
                <a:ln>
                  <a:noFill/>
                </a:ln>
                <a:solidFill>
                  <a:srgbClr val="6A6B68"/>
                </a:solidFill>
                <a:effectLst/>
                <a:latin typeface="Arial" charset="0"/>
              </a:rPr>
              <a:t>elit, sed diam nonummy nibh </a:t>
            </a:r>
            <a:r>
              <a:rPr kumimoji="0" lang="x-none" altLang="x-none" sz="1400" b="0" u="none" strike="noStrike" cap="none" normalizeH="0" baseline="0" dirty="0" smtClean="0">
                <a:ln>
                  <a:noFill/>
                </a:ln>
                <a:solidFill>
                  <a:srgbClr val="6A6B68"/>
                </a:solidFill>
                <a:effectLst/>
                <a:latin typeface="Arial" charset="0"/>
              </a:rPr>
              <a:t>euismod</a:t>
            </a:r>
            <a:r>
              <a:rPr kumimoji="0" lang="en-US" altLang="x-none" sz="1400" b="0" u="none" strike="noStrike" cap="none" normalizeH="0" baseline="0" dirty="0" smtClean="0">
                <a:ln>
                  <a:noFill/>
                </a:ln>
                <a:solidFill>
                  <a:srgbClr val="6A6B68"/>
                </a:solidFill>
                <a:effectLst/>
                <a:latin typeface="Arial" charset="0"/>
              </a:rPr>
              <a:t> </a:t>
            </a:r>
            <a:r>
              <a:rPr lang="x-none" altLang="x-none" sz="1400" dirty="0">
                <a:solidFill>
                  <a:srgbClr val="6A6B68"/>
                </a:solidFill>
                <a:latin typeface="Arial" charset="0"/>
              </a:rPr>
              <a:t>Adipiscing elit, </a:t>
            </a:r>
            <a:r>
              <a:rPr lang="x-none" altLang="x-none" sz="1400" dirty="0" smtClean="0">
                <a:solidFill>
                  <a:srgbClr val="6A6B68"/>
                </a:solidFill>
                <a:latin typeface="Arial" charset="0"/>
              </a:rPr>
              <a:t>sed</a:t>
            </a:r>
            <a:endParaRPr kumimoji="0" lang="x-none" altLang="x-none" sz="1400" b="0" u="none" strike="noStrike" cap="none" normalizeH="0" baseline="0" dirty="0">
              <a:ln>
                <a:noFill/>
              </a:ln>
              <a:solidFill>
                <a:srgbClr val="6A6B68"/>
              </a:solidFill>
              <a:effectLst/>
              <a:latin typeface="Arial" charset="0"/>
            </a:endParaRPr>
          </a:p>
        </p:txBody>
      </p:sp>
      <p:sp>
        <p:nvSpPr>
          <p:cNvPr id="85" name="Text Box 44"/>
          <p:cNvSpPr txBox="1">
            <a:spLocks noChangeArrowheads="1"/>
          </p:cNvSpPr>
          <p:nvPr/>
        </p:nvSpPr>
        <p:spPr bwMode="auto">
          <a:xfrm>
            <a:off x="8239860" y="5523803"/>
            <a:ext cx="4936747" cy="135575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u="none" strike="noStrike" cap="none" normalizeH="0" baseline="0" dirty="0" smtClean="0">
                <a:ln>
                  <a:noFill/>
                </a:ln>
                <a:solidFill>
                  <a:schemeClr val="tx1"/>
                </a:solidFill>
                <a:effectLst/>
                <a:latin typeface="Arial" charset="0"/>
              </a:rPr>
              <a:t>Adipiscing </a:t>
            </a:r>
            <a:r>
              <a:rPr kumimoji="0" lang="x-none" altLang="x-none" sz="1050" b="0" u="none" strike="noStrike" cap="none" normalizeH="0" baseline="0" dirty="0">
                <a:ln>
                  <a:noFill/>
                </a:ln>
                <a:solidFill>
                  <a:schemeClr val="tx1"/>
                </a:solidFill>
                <a:effectLst/>
                <a:latin typeface="Arial" charset="0"/>
              </a:rPr>
              <a:t>elit, sed diam nonummy nibh euismod tincidunt ut laoreet  suscipit lobortis nisl ut aliquip ex ea commodo consequam insitam; est usus legentis in iis qui facit eorum claritatem. </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050" b="0" u="none" strike="noStrike" cap="none" normalizeH="0" baseline="0" dirty="0">
                <a:ln>
                  <a:noFill/>
                </a:ln>
                <a:solidFill>
                  <a:schemeClr val="tx1"/>
                </a:solidFill>
                <a:effectLst/>
                <a:latin typeface="Arial" charset="0"/>
              </a:rPr>
              <a:t> </a:t>
            </a:r>
          </a:p>
          <a:p>
            <a:pPr lvl="0" defTabSz="914400" eaLnBrk="0" fontAlgn="base" hangingPunct="0">
              <a:spcBef>
                <a:spcPct val="0"/>
              </a:spcBef>
              <a:spcAft>
                <a:spcPct val="0"/>
              </a:spcAft>
            </a:pPr>
            <a:r>
              <a:rPr kumimoji="0" lang="x-none" altLang="x-none" sz="1050" b="0" u="none" strike="noStrike" cap="none" normalizeH="0" baseline="0" dirty="0">
                <a:ln>
                  <a:noFill/>
                </a:ln>
                <a:solidFill>
                  <a:schemeClr val="tx1"/>
                </a:solidFill>
                <a:effectLst/>
                <a:latin typeface="Arial" charset="0"/>
              </a:rPr>
              <a:t>Investigationes demonstraverunt lectores legere me lius quod ii legunt saepius. </a:t>
            </a:r>
            <a:r>
              <a:rPr lang="x-none" altLang="x-none" sz="1050" dirty="0">
                <a:latin typeface="Arial" charset="0"/>
              </a:rPr>
              <a:t>Adipiscing elit, sed diam nonummy nibh euismod tincidunt ut laoreet  suscipit lobortis nisl ut aliquip ex ea commodo consequam insitam; est usus legentis in iis qui facit eorum claritatem. </a:t>
            </a:r>
          </a:p>
          <a:p>
            <a:pPr lvl="0" defTabSz="914400" eaLnBrk="0" fontAlgn="base" hangingPunct="0">
              <a:spcBef>
                <a:spcPct val="0"/>
              </a:spcBef>
              <a:spcAft>
                <a:spcPct val="0"/>
              </a:spcAft>
            </a:pPr>
            <a:r>
              <a:rPr lang="x-none" altLang="x-none" sz="1050" dirty="0">
                <a:latin typeface="Arial" charset="0"/>
              </a:rPr>
              <a:t> </a:t>
            </a:r>
          </a:p>
        </p:txBody>
      </p:sp>
      <p:sp>
        <p:nvSpPr>
          <p:cNvPr id="38" name="Freeform 37"/>
          <p:cNvSpPr>
            <a:spLocks noEditPoints="1"/>
          </p:cNvSpPr>
          <p:nvPr/>
        </p:nvSpPr>
        <p:spPr bwMode="auto">
          <a:xfrm rot="5400000" flipH="1">
            <a:off x="7492173" y="10060345"/>
            <a:ext cx="6400005" cy="5828571"/>
          </a:xfrm>
          <a:custGeom>
            <a:avLst/>
            <a:gdLst>
              <a:gd name="T0" fmla="*/ 1646114 w 5971946"/>
              <a:gd name="T1" fmla="*/ 0 h 3502774"/>
              <a:gd name="T2" fmla="*/ 3764368 w 5971946"/>
              <a:gd name="T3" fmla="*/ 3502774 h 3502774"/>
              <a:gd name="T4" fmla="*/ 4498101 w 5971946"/>
              <a:gd name="T5" fmla="*/ 3502774 h 3502774"/>
              <a:gd name="T6" fmla="*/ 165888 w 5971946"/>
              <a:gd name="T7" fmla="*/ 0 h 3502774"/>
              <a:gd name="T8" fmla="*/ 5072326 w 5971946"/>
              <a:gd name="T9" fmla="*/ 3502774 h 3502774"/>
              <a:gd name="T10" fmla="*/ 5971946 w 5971946"/>
              <a:gd name="T11" fmla="*/ 2497880 h 3502774"/>
              <a:gd name="T12" fmla="*/ 0 w 5971946"/>
              <a:gd name="T13" fmla="*/ 2408556 h 3502774"/>
              <a:gd name="T14" fmla="*/ 0 w 5971946"/>
              <a:gd name="T15" fmla="*/ 2300091 h 3502774"/>
              <a:gd name="T16" fmla="*/ 5971946 w 5971946"/>
              <a:gd name="T17" fmla="*/ 2791373 h 3502774"/>
              <a:gd name="T18" fmla="*/ 4325833 w 5971946"/>
              <a:gd name="T19" fmla="*/ 3502774 h 3502774"/>
              <a:gd name="T20" fmla="*/ 2115064 w 5971946"/>
              <a:gd name="T21" fmla="*/ 0 h 3502774"/>
              <a:gd name="T22" fmla="*/ 57423 w 5971946"/>
              <a:gd name="T23" fmla="*/ 0 h 3502774"/>
              <a:gd name="T24" fmla="*/ 0 w 5971946"/>
              <a:gd name="T25" fmla="*/ 2207577 h 3502774"/>
              <a:gd name="T26" fmla="*/ 819867 w 5971946"/>
              <a:gd name="T27" fmla="*/ 0 h 3502774"/>
              <a:gd name="T28" fmla="*/ 0 w 5971946"/>
              <a:gd name="T29" fmla="*/ 724162 h 3502774"/>
              <a:gd name="T30" fmla="*/ 5971946 w 5971946"/>
              <a:gd name="T31" fmla="*/ 1563169 h 3502774"/>
              <a:gd name="T32" fmla="*/ 0 w 5971946"/>
              <a:gd name="T33" fmla="*/ 912380 h 3502774"/>
              <a:gd name="T34" fmla="*/ 0 w 5971946"/>
              <a:gd name="T35" fmla="*/ 992134 h 3502774"/>
              <a:gd name="T36" fmla="*/ 5971946 w 5971946"/>
              <a:gd name="T37" fmla="*/ 1014464 h 3502774"/>
              <a:gd name="T38" fmla="*/ 0 w 5971946"/>
              <a:gd name="T39" fmla="*/ 443429 h 3502774"/>
              <a:gd name="T40" fmla="*/ 5971946 w 5971946"/>
              <a:gd name="T41" fmla="*/ 2121443 h 3502774"/>
              <a:gd name="T42" fmla="*/ 3856882 w 5971946"/>
              <a:gd name="T43" fmla="*/ 3502774 h 3502774"/>
              <a:gd name="T44" fmla="*/ 0 w 5971946"/>
              <a:gd name="T45" fmla="*/ 1365380 h 3502774"/>
              <a:gd name="T46" fmla="*/ 5971946 w 5971946"/>
              <a:gd name="T47" fmla="*/ 2418126 h 3502774"/>
              <a:gd name="T48" fmla="*/ 0 w 5971946"/>
              <a:gd name="T49" fmla="*/ 539133 h 3502774"/>
              <a:gd name="T50" fmla="*/ 1272867 w 5971946"/>
              <a:gd name="T51" fmla="*/ 0 h 3502774"/>
              <a:gd name="T52" fmla="*/ 3952586 w 5971946"/>
              <a:gd name="T53" fmla="*/ 3502774 h 3502774"/>
              <a:gd name="T54" fmla="*/ 4217368 w 5971946"/>
              <a:gd name="T55" fmla="*/ 3502774 h 3502774"/>
              <a:gd name="T56" fmla="*/ 5971946 w 5971946"/>
              <a:gd name="T57" fmla="*/ 829436 h 3502774"/>
              <a:gd name="T58" fmla="*/ 1148451 w 5971946"/>
              <a:gd name="T59" fmla="*/ 3502774 h 3502774"/>
              <a:gd name="T60" fmla="*/ 5971946 w 5971946"/>
              <a:gd name="T61" fmla="*/ 347725 h 3502774"/>
              <a:gd name="T62" fmla="*/ 1333480 w 5971946"/>
              <a:gd name="T63" fmla="*/ 3502774 h 3502774"/>
              <a:gd name="T64" fmla="*/ 2724382 w 5971946"/>
              <a:gd name="T65" fmla="*/ 3502774 h 3502774"/>
              <a:gd name="T66" fmla="*/ 5971946 w 5971946"/>
              <a:gd name="T67" fmla="*/ 3352838 h 3502774"/>
              <a:gd name="T68" fmla="*/ 775205 w 5971946"/>
              <a:gd name="T69" fmla="*/ 3502774 h 3502774"/>
              <a:gd name="T70" fmla="*/ 4357734 w 5971946"/>
              <a:gd name="T71" fmla="*/ 0 h 3502774"/>
              <a:gd name="T72" fmla="*/ 960233 w 5971946"/>
              <a:gd name="T73" fmla="*/ 3502774 h 3502774"/>
              <a:gd name="T74" fmla="*/ 666740 w 5971946"/>
              <a:gd name="T75" fmla="*/ 3502774 h 3502774"/>
              <a:gd name="T76" fmla="*/ 5397721 w 5971946"/>
              <a:gd name="T77" fmla="*/ 0 h 3502774"/>
              <a:gd name="T78" fmla="*/ 2456410 w 5971946"/>
              <a:gd name="T79" fmla="*/ 3502774 h 3502774"/>
              <a:gd name="T80" fmla="*/ 5850721 w 5971946"/>
              <a:gd name="T81" fmla="*/ 0 h 3502774"/>
              <a:gd name="T82" fmla="*/ 1429184 w 5971946"/>
              <a:gd name="T83" fmla="*/ 3502774 h 3502774"/>
              <a:gd name="T84" fmla="*/ 1789670 w 5971946"/>
              <a:gd name="T85" fmla="*/ 3502774 h 3502774"/>
              <a:gd name="T86" fmla="*/ 5116988 w 5971946"/>
              <a:gd name="T87" fmla="*/ 0 h 3502774"/>
              <a:gd name="T88" fmla="*/ 0 w 5971946"/>
              <a:gd name="T89" fmla="*/ 2593584 h 3502774"/>
              <a:gd name="T90" fmla="*/ 5971946 w 5971946"/>
              <a:gd name="T91" fmla="*/ 66993 h 3502774"/>
              <a:gd name="T92" fmla="*/ 2268191 w 5971946"/>
              <a:gd name="T93" fmla="*/ 3502774 h 3502774"/>
              <a:gd name="T94" fmla="*/ 0 w 5971946"/>
              <a:gd name="T95" fmla="*/ 3142288 h 3502774"/>
              <a:gd name="T96" fmla="*/ 3062537 w 5971946"/>
              <a:gd name="T97" fmla="*/ 0 h 3502774"/>
              <a:gd name="T98" fmla="*/ 0 w 5971946"/>
              <a:gd name="T99" fmla="*/ 3247563 h 3502774"/>
              <a:gd name="T100" fmla="*/ 2954072 w 5971946"/>
              <a:gd name="T101" fmla="*/ 0 h 3502774"/>
              <a:gd name="T102" fmla="*/ 0 w 5971946"/>
              <a:gd name="T103" fmla="*/ 2781803 h 3502774"/>
              <a:gd name="T104" fmla="*/ 0 w 5971946"/>
              <a:gd name="T105" fmla="*/ 2673338 h 3502774"/>
              <a:gd name="T106" fmla="*/ 4089762 w 5971946"/>
              <a:gd name="T107" fmla="*/ 0 h 3502774"/>
              <a:gd name="T108" fmla="*/ 3391121 w 5971946"/>
              <a:gd name="T109" fmla="*/ 3502774 h 3502774"/>
              <a:gd name="T110" fmla="*/ 5971946 w 5971946"/>
              <a:gd name="T111" fmla="*/ 720972 h 3502774"/>
              <a:gd name="T112" fmla="*/ 306254 w 5971946"/>
              <a:gd name="T113" fmla="*/ 3502774 h 3502774"/>
              <a:gd name="T114" fmla="*/ 5713545 w 5971946"/>
              <a:gd name="T115" fmla="*/ 3502774 h 3502774"/>
              <a:gd name="T116" fmla="*/ 5971946 w 5971946"/>
              <a:gd name="T117" fmla="*/ 641218 h 3502774"/>
              <a:gd name="T118" fmla="*/ 4418347 w 5971946"/>
              <a:gd name="T119" fmla="*/ 3502774 h 3502774"/>
              <a:gd name="T120" fmla="*/ 3515537 w 5971946"/>
              <a:gd name="T121" fmla="*/ 0 h 3502774"/>
              <a:gd name="T122" fmla="*/ 213740 w 5971946"/>
              <a:gd name="T123" fmla="*/ 3502774 h 3502774"/>
              <a:gd name="T124" fmla="*/ 105275 w 5971946"/>
              <a:gd name="T125" fmla="*/ 3502774 h 3502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71946" h="3502774">
                <a:moveTo>
                  <a:pt x="0" y="1926845"/>
                </a:moveTo>
                <a:lnTo>
                  <a:pt x="1926846" y="0"/>
                </a:lnTo>
                <a:lnTo>
                  <a:pt x="1939607" y="0"/>
                </a:lnTo>
                <a:lnTo>
                  <a:pt x="0" y="1939605"/>
                </a:lnTo>
                <a:lnTo>
                  <a:pt x="0" y="1926845"/>
                </a:lnTo>
                <a:close/>
                <a:moveTo>
                  <a:pt x="0" y="1658873"/>
                </a:moveTo>
                <a:lnTo>
                  <a:pt x="1658874" y="0"/>
                </a:lnTo>
                <a:lnTo>
                  <a:pt x="1646114" y="0"/>
                </a:lnTo>
                <a:lnTo>
                  <a:pt x="0" y="1646112"/>
                </a:lnTo>
                <a:lnTo>
                  <a:pt x="0" y="1658873"/>
                </a:lnTo>
                <a:close/>
                <a:moveTo>
                  <a:pt x="3671854" y="3502774"/>
                </a:moveTo>
                <a:lnTo>
                  <a:pt x="5971946" y="1202683"/>
                </a:lnTo>
                <a:lnTo>
                  <a:pt x="5971946" y="1189922"/>
                </a:lnTo>
                <a:lnTo>
                  <a:pt x="3659093" y="3502774"/>
                </a:lnTo>
                <a:lnTo>
                  <a:pt x="3671854" y="3502774"/>
                </a:lnTo>
                <a:close/>
                <a:moveTo>
                  <a:pt x="3764368" y="3502774"/>
                </a:moveTo>
                <a:lnTo>
                  <a:pt x="5971946" y="1295197"/>
                </a:lnTo>
                <a:lnTo>
                  <a:pt x="5971946" y="1282436"/>
                </a:lnTo>
                <a:lnTo>
                  <a:pt x="3751607" y="3502774"/>
                </a:lnTo>
                <a:lnTo>
                  <a:pt x="3764368" y="3502774"/>
                </a:lnTo>
                <a:close/>
                <a:moveTo>
                  <a:pt x="4510861" y="3502774"/>
                </a:moveTo>
                <a:lnTo>
                  <a:pt x="5971946" y="2041690"/>
                </a:lnTo>
                <a:lnTo>
                  <a:pt x="5971946" y="2028929"/>
                </a:lnTo>
                <a:lnTo>
                  <a:pt x="4498101" y="3502774"/>
                </a:lnTo>
                <a:lnTo>
                  <a:pt x="4510861" y="3502774"/>
                </a:lnTo>
                <a:close/>
                <a:moveTo>
                  <a:pt x="0" y="1754577"/>
                </a:moveTo>
                <a:lnTo>
                  <a:pt x="1754578" y="0"/>
                </a:lnTo>
                <a:lnTo>
                  <a:pt x="1738628" y="0"/>
                </a:lnTo>
                <a:lnTo>
                  <a:pt x="0" y="1738626"/>
                </a:lnTo>
                <a:lnTo>
                  <a:pt x="0" y="1754577"/>
                </a:lnTo>
                <a:close/>
                <a:moveTo>
                  <a:pt x="0" y="165887"/>
                </a:moveTo>
                <a:lnTo>
                  <a:pt x="165888" y="0"/>
                </a:lnTo>
                <a:lnTo>
                  <a:pt x="149937" y="0"/>
                </a:lnTo>
                <a:lnTo>
                  <a:pt x="0" y="149936"/>
                </a:lnTo>
                <a:lnTo>
                  <a:pt x="0" y="165887"/>
                </a:lnTo>
                <a:close/>
                <a:moveTo>
                  <a:pt x="5072326" y="3502774"/>
                </a:moveTo>
                <a:lnTo>
                  <a:pt x="5971946" y="2603155"/>
                </a:lnTo>
                <a:lnTo>
                  <a:pt x="5971946" y="2590394"/>
                </a:lnTo>
                <a:lnTo>
                  <a:pt x="5059566" y="3502774"/>
                </a:lnTo>
                <a:lnTo>
                  <a:pt x="5072326" y="3502774"/>
                </a:lnTo>
                <a:close/>
                <a:moveTo>
                  <a:pt x="0" y="1847091"/>
                </a:moveTo>
                <a:lnTo>
                  <a:pt x="1847092" y="0"/>
                </a:lnTo>
                <a:lnTo>
                  <a:pt x="1834332" y="0"/>
                </a:lnTo>
                <a:lnTo>
                  <a:pt x="0" y="1834331"/>
                </a:lnTo>
                <a:lnTo>
                  <a:pt x="0" y="1847091"/>
                </a:lnTo>
                <a:close/>
                <a:moveTo>
                  <a:pt x="4979812" y="3502774"/>
                </a:moveTo>
                <a:lnTo>
                  <a:pt x="5971946" y="2510641"/>
                </a:lnTo>
                <a:lnTo>
                  <a:pt x="5971946" y="2497880"/>
                </a:lnTo>
                <a:lnTo>
                  <a:pt x="4967052" y="3502774"/>
                </a:lnTo>
                <a:lnTo>
                  <a:pt x="4979812" y="3502774"/>
                </a:lnTo>
                <a:close/>
                <a:moveTo>
                  <a:pt x="0" y="2032119"/>
                </a:moveTo>
                <a:lnTo>
                  <a:pt x="2032121" y="0"/>
                </a:lnTo>
                <a:lnTo>
                  <a:pt x="2019360" y="0"/>
                </a:lnTo>
                <a:lnTo>
                  <a:pt x="0" y="2019359"/>
                </a:lnTo>
                <a:lnTo>
                  <a:pt x="0" y="2032119"/>
                </a:lnTo>
                <a:close/>
                <a:moveTo>
                  <a:pt x="0" y="2408556"/>
                </a:moveTo>
                <a:lnTo>
                  <a:pt x="2408558" y="0"/>
                </a:lnTo>
                <a:lnTo>
                  <a:pt x="2392607" y="0"/>
                </a:lnTo>
                <a:lnTo>
                  <a:pt x="0" y="2392605"/>
                </a:lnTo>
                <a:lnTo>
                  <a:pt x="0" y="2408556"/>
                </a:lnTo>
                <a:close/>
                <a:moveTo>
                  <a:pt x="0" y="2312852"/>
                </a:moveTo>
                <a:lnTo>
                  <a:pt x="2312853" y="0"/>
                </a:lnTo>
                <a:lnTo>
                  <a:pt x="2300093" y="0"/>
                </a:lnTo>
                <a:lnTo>
                  <a:pt x="0" y="2300091"/>
                </a:lnTo>
                <a:lnTo>
                  <a:pt x="0" y="2312852"/>
                </a:lnTo>
                <a:close/>
                <a:moveTo>
                  <a:pt x="0" y="2501070"/>
                </a:moveTo>
                <a:lnTo>
                  <a:pt x="2501072" y="0"/>
                </a:lnTo>
                <a:lnTo>
                  <a:pt x="2488311" y="0"/>
                </a:lnTo>
                <a:lnTo>
                  <a:pt x="0" y="2488310"/>
                </a:lnTo>
                <a:lnTo>
                  <a:pt x="0" y="2501070"/>
                </a:lnTo>
                <a:close/>
                <a:moveTo>
                  <a:pt x="5260545" y="3502774"/>
                </a:moveTo>
                <a:lnTo>
                  <a:pt x="5971946" y="2791373"/>
                </a:lnTo>
                <a:lnTo>
                  <a:pt x="5971946" y="2778612"/>
                </a:lnTo>
                <a:lnTo>
                  <a:pt x="5247784" y="3502774"/>
                </a:lnTo>
                <a:lnTo>
                  <a:pt x="5260545" y="3502774"/>
                </a:lnTo>
                <a:close/>
                <a:moveTo>
                  <a:pt x="4325833" y="3502774"/>
                </a:moveTo>
                <a:lnTo>
                  <a:pt x="5971946" y="1856662"/>
                </a:lnTo>
                <a:lnTo>
                  <a:pt x="5971946" y="1843901"/>
                </a:lnTo>
                <a:lnTo>
                  <a:pt x="4313072" y="3502774"/>
                </a:lnTo>
                <a:lnTo>
                  <a:pt x="4325833" y="3502774"/>
                </a:lnTo>
                <a:close/>
                <a:moveTo>
                  <a:pt x="3579340" y="3502774"/>
                </a:moveTo>
                <a:lnTo>
                  <a:pt x="5971946" y="1106979"/>
                </a:lnTo>
                <a:lnTo>
                  <a:pt x="5971946" y="1094218"/>
                </a:lnTo>
                <a:lnTo>
                  <a:pt x="3563389" y="3502774"/>
                </a:lnTo>
                <a:lnTo>
                  <a:pt x="3579340" y="3502774"/>
                </a:lnTo>
                <a:close/>
                <a:moveTo>
                  <a:pt x="0" y="2127824"/>
                </a:moveTo>
                <a:lnTo>
                  <a:pt x="2127825" y="0"/>
                </a:lnTo>
                <a:lnTo>
                  <a:pt x="2115064" y="0"/>
                </a:lnTo>
                <a:lnTo>
                  <a:pt x="0" y="2115063"/>
                </a:lnTo>
                <a:lnTo>
                  <a:pt x="0" y="2127824"/>
                </a:lnTo>
                <a:close/>
                <a:moveTo>
                  <a:pt x="5168031" y="3502774"/>
                </a:moveTo>
                <a:lnTo>
                  <a:pt x="5971946" y="2698859"/>
                </a:lnTo>
                <a:lnTo>
                  <a:pt x="5971946" y="2682908"/>
                </a:lnTo>
                <a:lnTo>
                  <a:pt x="5152080" y="3502774"/>
                </a:lnTo>
                <a:lnTo>
                  <a:pt x="5168031" y="3502774"/>
                </a:lnTo>
                <a:close/>
                <a:moveTo>
                  <a:pt x="57423" y="0"/>
                </a:moveTo>
                <a:lnTo>
                  <a:pt x="0" y="57422"/>
                </a:lnTo>
                <a:lnTo>
                  <a:pt x="0" y="70183"/>
                </a:lnTo>
                <a:lnTo>
                  <a:pt x="70183" y="0"/>
                </a:lnTo>
                <a:lnTo>
                  <a:pt x="57423" y="0"/>
                </a:lnTo>
                <a:close/>
                <a:moveTo>
                  <a:pt x="0" y="2220338"/>
                </a:moveTo>
                <a:lnTo>
                  <a:pt x="2220339" y="0"/>
                </a:lnTo>
                <a:lnTo>
                  <a:pt x="2207579" y="0"/>
                </a:lnTo>
                <a:lnTo>
                  <a:pt x="0" y="2207577"/>
                </a:lnTo>
                <a:lnTo>
                  <a:pt x="0" y="2220338"/>
                </a:lnTo>
                <a:close/>
                <a:moveTo>
                  <a:pt x="0" y="1566359"/>
                </a:moveTo>
                <a:lnTo>
                  <a:pt x="1566360" y="0"/>
                </a:lnTo>
                <a:lnTo>
                  <a:pt x="1553599" y="0"/>
                </a:lnTo>
                <a:lnTo>
                  <a:pt x="0" y="1553598"/>
                </a:lnTo>
                <a:lnTo>
                  <a:pt x="0" y="1566359"/>
                </a:lnTo>
                <a:close/>
                <a:moveTo>
                  <a:pt x="0" y="819866"/>
                </a:moveTo>
                <a:lnTo>
                  <a:pt x="819867" y="0"/>
                </a:lnTo>
                <a:lnTo>
                  <a:pt x="803916" y="0"/>
                </a:lnTo>
                <a:lnTo>
                  <a:pt x="0" y="803915"/>
                </a:lnTo>
                <a:lnTo>
                  <a:pt x="0" y="819866"/>
                </a:lnTo>
                <a:close/>
                <a:moveTo>
                  <a:pt x="0" y="724162"/>
                </a:moveTo>
                <a:lnTo>
                  <a:pt x="724162" y="0"/>
                </a:lnTo>
                <a:lnTo>
                  <a:pt x="711402" y="0"/>
                </a:lnTo>
                <a:lnTo>
                  <a:pt x="0" y="711401"/>
                </a:lnTo>
                <a:lnTo>
                  <a:pt x="0" y="724162"/>
                </a:lnTo>
                <a:close/>
                <a:moveTo>
                  <a:pt x="4699080" y="3502774"/>
                </a:moveTo>
                <a:lnTo>
                  <a:pt x="5971946" y="2229908"/>
                </a:lnTo>
                <a:lnTo>
                  <a:pt x="5971946" y="2217148"/>
                </a:lnTo>
                <a:lnTo>
                  <a:pt x="4686319" y="3502774"/>
                </a:lnTo>
                <a:lnTo>
                  <a:pt x="4699080" y="3502774"/>
                </a:lnTo>
                <a:close/>
                <a:moveTo>
                  <a:pt x="4045100" y="3502774"/>
                </a:moveTo>
                <a:lnTo>
                  <a:pt x="5971946" y="1575929"/>
                </a:lnTo>
                <a:lnTo>
                  <a:pt x="5971946" y="1563169"/>
                </a:lnTo>
                <a:lnTo>
                  <a:pt x="4032340" y="3502774"/>
                </a:lnTo>
                <a:lnTo>
                  <a:pt x="4045100" y="3502774"/>
                </a:lnTo>
                <a:close/>
                <a:moveTo>
                  <a:pt x="4791594" y="3502774"/>
                </a:moveTo>
                <a:lnTo>
                  <a:pt x="5971946" y="2322422"/>
                </a:lnTo>
                <a:lnTo>
                  <a:pt x="5971946" y="2309662"/>
                </a:lnTo>
                <a:lnTo>
                  <a:pt x="4778833" y="3502774"/>
                </a:lnTo>
                <a:lnTo>
                  <a:pt x="4791594" y="3502774"/>
                </a:lnTo>
                <a:close/>
                <a:moveTo>
                  <a:pt x="0" y="912380"/>
                </a:moveTo>
                <a:lnTo>
                  <a:pt x="912381" y="0"/>
                </a:lnTo>
                <a:lnTo>
                  <a:pt x="899620" y="0"/>
                </a:lnTo>
                <a:lnTo>
                  <a:pt x="0" y="899619"/>
                </a:lnTo>
                <a:lnTo>
                  <a:pt x="0" y="912380"/>
                </a:lnTo>
                <a:close/>
                <a:moveTo>
                  <a:pt x="0" y="1004894"/>
                </a:moveTo>
                <a:lnTo>
                  <a:pt x="1004895" y="0"/>
                </a:lnTo>
                <a:lnTo>
                  <a:pt x="992134" y="0"/>
                </a:lnTo>
                <a:lnTo>
                  <a:pt x="0" y="992134"/>
                </a:lnTo>
                <a:lnTo>
                  <a:pt x="0" y="1004894"/>
                </a:lnTo>
                <a:close/>
                <a:moveTo>
                  <a:pt x="4137615" y="3502774"/>
                </a:moveTo>
                <a:lnTo>
                  <a:pt x="5971946" y="1668443"/>
                </a:lnTo>
                <a:lnTo>
                  <a:pt x="5971946" y="1655683"/>
                </a:lnTo>
                <a:lnTo>
                  <a:pt x="4124854" y="3502774"/>
                </a:lnTo>
                <a:lnTo>
                  <a:pt x="4137615" y="3502774"/>
                </a:lnTo>
                <a:close/>
                <a:moveTo>
                  <a:pt x="3483635" y="3502774"/>
                </a:moveTo>
                <a:lnTo>
                  <a:pt x="5971946" y="1014464"/>
                </a:lnTo>
                <a:lnTo>
                  <a:pt x="5971946" y="1001704"/>
                </a:lnTo>
                <a:lnTo>
                  <a:pt x="3470875" y="3502774"/>
                </a:lnTo>
                <a:lnTo>
                  <a:pt x="3483635" y="3502774"/>
                </a:lnTo>
                <a:close/>
                <a:moveTo>
                  <a:pt x="0" y="443429"/>
                </a:moveTo>
                <a:lnTo>
                  <a:pt x="443430" y="0"/>
                </a:lnTo>
                <a:lnTo>
                  <a:pt x="430669" y="0"/>
                </a:lnTo>
                <a:lnTo>
                  <a:pt x="0" y="430669"/>
                </a:lnTo>
                <a:lnTo>
                  <a:pt x="0" y="443429"/>
                </a:lnTo>
                <a:close/>
                <a:moveTo>
                  <a:pt x="0" y="631648"/>
                </a:moveTo>
                <a:lnTo>
                  <a:pt x="631648" y="0"/>
                </a:lnTo>
                <a:lnTo>
                  <a:pt x="618888" y="0"/>
                </a:lnTo>
                <a:lnTo>
                  <a:pt x="0" y="618887"/>
                </a:lnTo>
                <a:lnTo>
                  <a:pt x="0" y="631648"/>
                </a:lnTo>
                <a:close/>
                <a:moveTo>
                  <a:pt x="4606566" y="3502774"/>
                </a:moveTo>
                <a:lnTo>
                  <a:pt x="5971946" y="2137394"/>
                </a:lnTo>
                <a:lnTo>
                  <a:pt x="5971946" y="2121443"/>
                </a:lnTo>
                <a:lnTo>
                  <a:pt x="4593805" y="3502774"/>
                </a:lnTo>
                <a:lnTo>
                  <a:pt x="4606566" y="3502774"/>
                </a:lnTo>
                <a:close/>
                <a:moveTo>
                  <a:pt x="0" y="258401"/>
                </a:moveTo>
                <a:lnTo>
                  <a:pt x="258402" y="0"/>
                </a:lnTo>
                <a:lnTo>
                  <a:pt x="245641" y="0"/>
                </a:lnTo>
                <a:lnTo>
                  <a:pt x="0" y="245640"/>
                </a:lnTo>
                <a:lnTo>
                  <a:pt x="0" y="258401"/>
                </a:lnTo>
                <a:close/>
                <a:moveTo>
                  <a:pt x="3856882" y="3502774"/>
                </a:moveTo>
                <a:lnTo>
                  <a:pt x="5971946" y="1387711"/>
                </a:lnTo>
                <a:lnTo>
                  <a:pt x="5971946" y="1374950"/>
                </a:lnTo>
                <a:lnTo>
                  <a:pt x="3844122" y="3502774"/>
                </a:lnTo>
                <a:lnTo>
                  <a:pt x="3856882" y="3502774"/>
                </a:lnTo>
                <a:close/>
                <a:moveTo>
                  <a:pt x="0" y="1378141"/>
                </a:moveTo>
                <a:lnTo>
                  <a:pt x="1378142" y="0"/>
                </a:lnTo>
                <a:lnTo>
                  <a:pt x="1365381" y="0"/>
                </a:lnTo>
                <a:lnTo>
                  <a:pt x="0" y="1365380"/>
                </a:lnTo>
                <a:lnTo>
                  <a:pt x="0" y="1378141"/>
                </a:lnTo>
                <a:close/>
                <a:moveTo>
                  <a:pt x="0" y="1100598"/>
                </a:moveTo>
                <a:lnTo>
                  <a:pt x="1100599" y="0"/>
                </a:lnTo>
                <a:lnTo>
                  <a:pt x="1084649" y="0"/>
                </a:lnTo>
                <a:lnTo>
                  <a:pt x="0" y="1084648"/>
                </a:lnTo>
                <a:lnTo>
                  <a:pt x="0" y="1100598"/>
                </a:lnTo>
                <a:close/>
                <a:moveTo>
                  <a:pt x="4887298" y="3502774"/>
                </a:moveTo>
                <a:lnTo>
                  <a:pt x="5971946" y="2418126"/>
                </a:lnTo>
                <a:lnTo>
                  <a:pt x="5971946" y="2402176"/>
                </a:lnTo>
                <a:lnTo>
                  <a:pt x="4871347" y="3502774"/>
                </a:lnTo>
                <a:lnTo>
                  <a:pt x="4887298" y="3502774"/>
                </a:lnTo>
                <a:close/>
                <a:moveTo>
                  <a:pt x="0" y="539133"/>
                </a:moveTo>
                <a:lnTo>
                  <a:pt x="539134" y="0"/>
                </a:lnTo>
                <a:lnTo>
                  <a:pt x="526374" y="0"/>
                </a:lnTo>
                <a:lnTo>
                  <a:pt x="0" y="526373"/>
                </a:lnTo>
                <a:lnTo>
                  <a:pt x="0" y="539133"/>
                </a:lnTo>
                <a:close/>
                <a:moveTo>
                  <a:pt x="0" y="1473845"/>
                </a:moveTo>
                <a:lnTo>
                  <a:pt x="1473846" y="0"/>
                </a:lnTo>
                <a:lnTo>
                  <a:pt x="1457895" y="0"/>
                </a:lnTo>
                <a:lnTo>
                  <a:pt x="0" y="1457894"/>
                </a:lnTo>
                <a:lnTo>
                  <a:pt x="0" y="1473845"/>
                </a:lnTo>
                <a:close/>
                <a:moveTo>
                  <a:pt x="0" y="1285626"/>
                </a:moveTo>
                <a:lnTo>
                  <a:pt x="1285627" y="0"/>
                </a:lnTo>
                <a:lnTo>
                  <a:pt x="1272867" y="0"/>
                </a:lnTo>
                <a:lnTo>
                  <a:pt x="0" y="1272866"/>
                </a:lnTo>
                <a:lnTo>
                  <a:pt x="0" y="1285626"/>
                </a:lnTo>
                <a:close/>
                <a:moveTo>
                  <a:pt x="0" y="350915"/>
                </a:moveTo>
                <a:lnTo>
                  <a:pt x="350916" y="0"/>
                </a:lnTo>
                <a:lnTo>
                  <a:pt x="338155" y="0"/>
                </a:lnTo>
                <a:lnTo>
                  <a:pt x="0" y="338155"/>
                </a:lnTo>
                <a:lnTo>
                  <a:pt x="0" y="350915"/>
                </a:lnTo>
                <a:close/>
                <a:moveTo>
                  <a:pt x="3952586" y="3502774"/>
                </a:moveTo>
                <a:lnTo>
                  <a:pt x="5971946" y="1483415"/>
                </a:lnTo>
                <a:lnTo>
                  <a:pt x="5971946" y="1467465"/>
                </a:lnTo>
                <a:lnTo>
                  <a:pt x="3936636" y="3502774"/>
                </a:lnTo>
                <a:lnTo>
                  <a:pt x="3952586" y="3502774"/>
                </a:lnTo>
                <a:close/>
                <a:moveTo>
                  <a:pt x="4233319" y="3502774"/>
                </a:moveTo>
                <a:lnTo>
                  <a:pt x="5971946" y="1764148"/>
                </a:lnTo>
                <a:lnTo>
                  <a:pt x="5971946" y="1748197"/>
                </a:lnTo>
                <a:lnTo>
                  <a:pt x="4217368" y="3502774"/>
                </a:lnTo>
                <a:lnTo>
                  <a:pt x="4233319" y="3502774"/>
                </a:lnTo>
                <a:close/>
                <a:moveTo>
                  <a:pt x="0" y="1193112"/>
                </a:moveTo>
                <a:lnTo>
                  <a:pt x="1193113" y="0"/>
                </a:lnTo>
                <a:lnTo>
                  <a:pt x="1180353" y="0"/>
                </a:lnTo>
                <a:lnTo>
                  <a:pt x="0" y="1180352"/>
                </a:lnTo>
                <a:lnTo>
                  <a:pt x="0" y="1193112"/>
                </a:lnTo>
                <a:close/>
                <a:moveTo>
                  <a:pt x="3298607" y="3502774"/>
                </a:moveTo>
                <a:lnTo>
                  <a:pt x="5971946" y="829436"/>
                </a:lnTo>
                <a:lnTo>
                  <a:pt x="5971946" y="813486"/>
                </a:lnTo>
                <a:lnTo>
                  <a:pt x="3282657" y="3502774"/>
                </a:lnTo>
                <a:lnTo>
                  <a:pt x="3298607" y="3502774"/>
                </a:lnTo>
                <a:close/>
                <a:moveTo>
                  <a:pt x="1148451" y="3502774"/>
                </a:moveTo>
                <a:lnTo>
                  <a:pt x="4651227" y="0"/>
                </a:lnTo>
                <a:lnTo>
                  <a:pt x="4638467" y="0"/>
                </a:lnTo>
                <a:lnTo>
                  <a:pt x="1135691" y="3502774"/>
                </a:lnTo>
                <a:lnTo>
                  <a:pt x="1148451" y="3502774"/>
                </a:lnTo>
                <a:close/>
                <a:moveTo>
                  <a:pt x="1055937" y="3502774"/>
                </a:moveTo>
                <a:lnTo>
                  <a:pt x="4555523" y="0"/>
                </a:lnTo>
                <a:lnTo>
                  <a:pt x="4542763" y="0"/>
                </a:lnTo>
                <a:lnTo>
                  <a:pt x="1039987" y="3502774"/>
                </a:lnTo>
                <a:lnTo>
                  <a:pt x="1055937" y="3502774"/>
                </a:lnTo>
                <a:close/>
                <a:moveTo>
                  <a:pt x="2829656" y="3502774"/>
                </a:moveTo>
                <a:lnTo>
                  <a:pt x="5971946" y="360486"/>
                </a:lnTo>
                <a:lnTo>
                  <a:pt x="5971946" y="347725"/>
                </a:lnTo>
                <a:lnTo>
                  <a:pt x="2816896" y="3502774"/>
                </a:lnTo>
                <a:lnTo>
                  <a:pt x="2829656" y="3502774"/>
                </a:lnTo>
                <a:close/>
                <a:moveTo>
                  <a:pt x="5914524" y="3502774"/>
                </a:moveTo>
                <a:lnTo>
                  <a:pt x="5971946" y="3445352"/>
                </a:lnTo>
                <a:lnTo>
                  <a:pt x="5971946" y="3432591"/>
                </a:lnTo>
                <a:lnTo>
                  <a:pt x="5901763" y="3502774"/>
                </a:lnTo>
                <a:lnTo>
                  <a:pt x="5914524" y="3502774"/>
                </a:lnTo>
                <a:close/>
                <a:moveTo>
                  <a:pt x="1333480" y="3502774"/>
                </a:moveTo>
                <a:lnTo>
                  <a:pt x="4836256" y="0"/>
                </a:lnTo>
                <a:lnTo>
                  <a:pt x="4823495" y="0"/>
                </a:lnTo>
                <a:lnTo>
                  <a:pt x="1320719" y="3502774"/>
                </a:lnTo>
                <a:lnTo>
                  <a:pt x="1333480" y="3502774"/>
                </a:lnTo>
                <a:close/>
                <a:moveTo>
                  <a:pt x="2737142" y="3502774"/>
                </a:moveTo>
                <a:lnTo>
                  <a:pt x="5971946" y="267971"/>
                </a:lnTo>
                <a:lnTo>
                  <a:pt x="5971946" y="255211"/>
                </a:lnTo>
                <a:lnTo>
                  <a:pt x="2724382" y="3502774"/>
                </a:lnTo>
                <a:lnTo>
                  <a:pt x="2737142" y="3502774"/>
                </a:lnTo>
                <a:close/>
                <a:moveTo>
                  <a:pt x="1240965" y="3502774"/>
                </a:moveTo>
                <a:lnTo>
                  <a:pt x="4743742" y="0"/>
                </a:lnTo>
                <a:lnTo>
                  <a:pt x="4730981" y="0"/>
                </a:lnTo>
                <a:lnTo>
                  <a:pt x="1228205" y="3502774"/>
                </a:lnTo>
                <a:lnTo>
                  <a:pt x="1240965" y="3502774"/>
                </a:lnTo>
                <a:close/>
                <a:moveTo>
                  <a:pt x="5822010" y="3502774"/>
                </a:moveTo>
                <a:lnTo>
                  <a:pt x="5971946" y="3352838"/>
                </a:lnTo>
                <a:lnTo>
                  <a:pt x="5971946" y="3336887"/>
                </a:lnTo>
                <a:lnTo>
                  <a:pt x="5806059" y="3502774"/>
                </a:lnTo>
                <a:lnTo>
                  <a:pt x="5822010" y="3502774"/>
                </a:lnTo>
                <a:close/>
                <a:moveTo>
                  <a:pt x="775205" y="3502774"/>
                </a:moveTo>
                <a:lnTo>
                  <a:pt x="4277981" y="0"/>
                </a:lnTo>
                <a:lnTo>
                  <a:pt x="4262030" y="0"/>
                </a:lnTo>
                <a:lnTo>
                  <a:pt x="759254" y="3502774"/>
                </a:lnTo>
                <a:lnTo>
                  <a:pt x="775205" y="3502774"/>
                </a:lnTo>
                <a:close/>
                <a:moveTo>
                  <a:pt x="3017875" y="3502774"/>
                </a:moveTo>
                <a:lnTo>
                  <a:pt x="5971946" y="548704"/>
                </a:lnTo>
                <a:lnTo>
                  <a:pt x="5971946" y="532753"/>
                </a:lnTo>
                <a:lnTo>
                  <a:pt x="3001924" y="3502774"/>
                </a:lnTo>
                <a:lnTo>
                  <a:pt x="3017875" y="3502774"/>
                </a:lnTo>
                <a:close/>
                <a:moveTo>
                  <a:pt x="867719" y="3502774"/>
                </a:moveTo>
                <a:lnTo>
                  <a:pt x="4370495" y="0"/>
                </a:lnTo>
                <a:lnTo>
                  <a:pt x="4357734" y="0"/>
                </a:lnTo>
                <a:lnTo>
                  <a:pt x="854958" y="3502774"/>
                </a:lnTo>
                <a:lnTo>
                  <a:pt x="867719" y="3502774"/>
                </a:lnTo>
                <a:close/>
                <a:moveTo>
                  <a:pt x="2922170" y="3502774"/>
                </a:moveTo>
                <a:lnTo>
                  <a:pt x="5971946" y="453000"/>
                </a:lnTo>
                <a:lnTo>
                  <a:pt x="5971946" y="440239"/>
                </a:lnTo>
                <a:lnTo>
                  <a:pt x="2909410" y="3502774"/>
                </a:lnTo>
                <a:lnTo>
                  <a:pt x="2922170" y="3502774"/>
                </a:lnTo>
                <a:close/>
                <a:moveTo>
                  <a:pt x="960233" y="3502774"/>
                </a:moveTo>
                <a:lnTo>
                  <a:pt x="4463009" y="0"/>
                </a:lnTo>
                <a:lnTo>
                  <a:pt x="4450249" y="0"/>
                </a:lnTo>
                <a:lnTo>
                  <a:pt x="947472" y="3502774"/>
                </a:lnTo>
                <a:lnTo>
                  <a:pt x="960233" y="3502774"/>
                </a:lnTo>
                <a:close/>
                <a:moveTo>
                  <a:pt x="679500" y="3502774"/>
                </a:moveTo>
                <a:lnTo>
                  <a:pt x="4182277" y="0"/>
                </a:lnTo>
                <a:lnTo>
                  <a:pt x="4169516" y="0"/>
                </a:lnTo>
                <a:lnTo>
                  <a:pt x="666740" y="3502774"/>
                </a:lnTo>
                <a:lnTo>
                  <a:pt x="679500" y="3502774"/>
                </a:lnTo>
                <a:close/>
                <a:moveTo>
                  <a:pt x="1987459" y="3502774"/>
                </a:moveTo>
                <a:lnTo>
                  <a:pt x="5490235" y="0"/>
                </a:lnTo>
                <a:lnTo>
                  <a:pt x="5477474" y="0"/>
                </a:lnTo>
                <a:lnTo>
                  <a:pt x="1974698" y="3502774"/>
                </a:lnTo>
                <a:lnTo>
                  <a:pt x="1987459" y="3502774"/>
                </a:lnTo>
                <a:close/>
                <a:moveTo>
                  <a:pt x="1894945" y="3502774"/>
                </a:moveTo>
                <a:lnTo>
                  <a:pt x="5397721" y="0"/>
                </a:lnTo>
                <a:lnTo>
                  <a:pt x="5384960" y="0"/>
                </a:lnTo>
                <a:lnTo>
                  <a:pt x="1882184" y="3502774"/>
                </a:lnTo>
                <a:lnTo>
                  <a:pt x="1894945" y="3502774"/>
                </a:lnTo>
                <a:close/>
                <a:moveTo>
                  <a:pt x="2456410" y="3502774"/>
                </a:moveTo>
                <a:lnTo>
                  <a:pt x="5959186" y="0"/>
                </a:lnTo>
                <a:lnTo>
                  <a:pt x="5946425" y="0"/>
                </a:lnTo>
                <a:lnTo>
                  <a:pt x="2443649" y="3502774"/>
                </a:lnTo>
                <a:lnTo>
                  <a:pt x="2456410" y="3502774"/>
                </a:lnTo>
                <a:close/>
                <a:moveTo>
                  <a:pt x="2083163" y="3502774"/>
                </a:moveTo>
                <a:lnTo>
                  <a:pt x="5585939" y="0"/>
                </a:lnTo>
                <a:lnTo>
                  <a:pt x="5569988" y="0"/>
                </a:lnTo>
                <a:lnTo>
                  <a:pt x="2070402" y="3502774"/>
                </a:lnTo>
                <a:lnTo>
                  <a:pt x="2083163" y="3502774"/>
                </a:lnTo>
                <a:close/>
                <a:moveTo>
                  <a:pt x="2363896" y="3502774"/>
                </a:moveTo>
                <a:lnTo>
                  <a:pt x="5866672" y="0"/>
                </a:lnTo>
                <a:lnTo>
                  <a:pt x="5850721" y="0"/>
                </a:lnTo>
                <a:lnTo>
                  <a:pt x="2347945" y="3502774"/>
                </a:lnTo>
                <a:lnTo>
                  <a:pt x="2363896" y="3502774"/>
                </a:lnTo>
                <a:close/>
                <a:moveTo>
                  <a:pt x="2175677" y="3502774"/>
                </a:moveTo>
                <a:lnTo>
                  <a:pt x="5678453" y="0"/>
                </a:lnTo>
                <a:lnTo>
                  <a:pt x="5665693" y="0"/>
                </a:lnTo>
                <a:lnTo>
                  <a:pt x="2162917" y="3502774"/>
                </a:lnTo>
                <a:lnTo>
                  <a:pt x="2175677" y="3502774"/>
                </a:lnTo>
                <a:close/>
                <a:moveTo>
                  <a:pt x="1429184" y="3502774"/>
                </a:moveTo>
                <a:lnTo>
                  <a:pt x="4931960" y="0"/>
                </a:lnTo>
                <a:lnTo>
                  <a:pt x="4916009" y="0"/>
                </a:lnTo>
                <a:lnTo>
                  <a:pt x="1413233" y="3502774"/>
                </a:lnTo>
                <a:lnTo>
                  <a:pt x="1429184" y="3502774"/>
                </a:lnTo>
                <a:close/>
                <a:moveTo>
                  <a:pt x="1802430" y="3502774"/>
                </a:moveTo>
                <a:lnTo>
                  <a:pt x="5305207" y="0"/>
                </a:lnTo>
                <a:lnTo>
                  <a:pt x="5292446" y="0"/>
                </a:lnTo>
                <a:lnTo>
                  <a:pt x="1789670" y="3502774"/>
                </a:lnTo>
                <a:lnTo>
                  <a:pt x="1802430" y="3502774"/>
                </a:lnTo>
                <a:close/>
                <a:moveTo>
                  <a:pt x="1521698" y="3502774"/>
                </a:moveTo>
                <a:lnTo>
                  <a:pt x="5024474" y="0"/>
                </a:lnTo>
                <a:lnTo>
                  <a:pt x="5011714" y="0"/>
                </a:lnTo>
                <a:lnTo>
                  <a:pt x="1508937" y="3502774"/>
                </a:lnTo>
                <a:lnTo>
                  <a:pt x="1521698" y="3502774"/>
                </a:lnTo>
                <a:close/>
                <a:moveTo>
                  <a:pt x="1614212" y="3502774"/>
                </a:moveTo>
                <a:lnTo>
                  <a:pt x="5116988" y="0"/>
                </a:lnTo>
                <a:lnTo>
                  <a:pt x="5104228" y="0"/>
                </a:lnTo>
                <a:lnTo>
                  <a:pt x="1601452" y="3502774"/>
                </a:lnTo>
                <a:lnTo>
                  <a:pt x="1614212" y="3502774"/>
                </a:lnTo>
                <a:close/>
                <a:moveTo>
                  <a:pt x="0" y="2593584"/>
                </a:moveTo>
                <a:lnTo>
                  <a:pt x="2593586" y="0"/>
                </a:lnTo>
                <a:lnTo>
                  <a:pt x="2580825" y="0"/>
                </a:lnTo>
                <a:lnTo>
                  <a:pt x="0" y="2580824"/>
                </a:lnTo>
                <a:lnTo>
                  <a:pt x="0" y="2593584"/>
                </a:lnTo>
                <a:close/>
                <a:moveTo>
                  <a:pt x="1709916" y="3502774"/>
                </a:moveTo>
                <a:lnTo>
                  <a:pt x="5212692" y="0"/>
                </a:lnTo>
                <a:lnTo>
                  <a:pt x="5196742" y="0"/>
                </a:lnTo>
                <a:lnTo>
                  <a:pt x="1693966" y="3502774"/>
                </a:lnTo>
                <a:lnTo>
                  <a:pt x="1709916" y="3502774"/>
                </a:lnTo>
                <a:close/>
                <a:moveTo>
                  <a:pt x="2548924" y="3502774"/>
                </a:moveTo>
                <a:lnTo>
                  <a:pt x="5971946" y="79753"/>
                </a:lnTo>
                <a:lnTo>
                  <a:pt x="5971946" y="66993"/>
                </a:lnTo>
                <a:lnTo>
                  <a:pt x="2536163" y="3502774"/>
                </a:lnTo>
                <a:lnTo>
                  <a:pt x="2548924" y="3502774"/>
                </a:lnTo>
                <a:close/>
                <a:moveTo>
                  <a:pt x="2644628" y="3502774"/>
                </a:moveTo>
                <a:lnTo>
                  <a:pt x="5971946" y="175457"/>
                </a:lnTo>
                <a:lnTo>
                  <a:pt x="5971946" y="159507"/>
                </a:lnTo>
                <a:lnTo>
                  <a:pt x="2628677" y="3502774"/>
                </a:lnTo>
                <a:lnTo>
                  <a:pt x="2644628" y="3502774"/>
                </a:lnTo>
                <a:close/>
                <a:moveTo>
                  <a:pt x="2268191" y="3502774"/>
                </a:moveTo>
                <a:lnTo>
                  <a:pt x="5770967" y="0"/>
                </a:lnTo>
                <a:lnTo>
                  <a:pt x="5758207" y="0"/>
                </a:lnTo>
                <a:lnTo>
                  <a:pt x="2255431" y="3502774"/>
                </a:lnTo>
                <a:lnTo>
                  <a:pt x="2268191" y="3502774"/>
                </a:lnTo>
                <a:close/>
                <a:moveTo>
                  <a:pt x="0" y="3155049"/>
                </a:moveTo>
                <a:lnTo>
                  <a:pt x="3155051" y="0"/>
                </a:lnTo>
                <a:lnTo>
                  <a:pt x="3142290" y="0"/>
                </a:lnTo>
                <a:lnTo>
                  <a:pt x="0" y="3142288"/>
                </a:lnTo>
                <a:lnTo>
                  <a:pt x="0" y="3155049"/>
                </a:lnTo>
                <a:close/>
                <a:moveTo>
                  <a:pt x="5445573" y="3502774"/>
                </a:moveTo>
                <a:lnTo>
                  <a:pt x="5971946" y="2976401"/>
                </a:lnTo>
                <a:lnTo>
                  <a:pt x="5971946" y="2963641"/>
                </a:lnTo>
                <a:lnTo>
                  <a:pt x="5432812" y="3502774"/>
                </a:lnTo>
                <a:lnTo>
                  <a:pt x="5445573" y="3502774"/>
                </a:lnTo>
                <a:close/>
                <a:moveTo>
                  <a:pt x="0" y="3062535"/>
                </a:moveTo>
                <a:lnTo>
                  <a:pt x="3062537" y="0"/>
                </a:lnTo>
                <a:lnTo>
                  <a:pt x="3046586" y="0"/>
                </a:lnTo>
                <a:lnTo>
                  <a:pt x="0" y="3049774"/>
                </a:lnTo>
                <a:lnTo>
                  <a:pt x="0" y="3062535"/>
                </a:lnTo>
                <a:close/>
                <a:moveTo>
                  <a:pt x="0" y="3247563"/>
                </a:moveTo>
                <a:lnTo>
                  <a:pt x="3247565" y="0"/>
                </a:lnTo>
                <a:lnTo>
                  <a:pt x="3234804" y="0"/>
                </a:lnTo>
                <a:lnTo>
                  <a:pt x="0" y="3234803"/>
                </a:lnTo>
                <a:lnTo>
                  <a:pt x="0" y="3247563"/>
                </a:lnTo>
                <a:close/>
                <a:moveTo>
                  <a:pt x="5541277" y="3502774"/>
                </a:moveTo>
                <a:lnTo>
                  <a:pt x="5971946" y="3072105"/>
                </a:lnTo>
                <a:lnTo>
                  <a:pt x="5971946" y="3056155"/>
                </a:lnTo>
                <a:lnTo>
                  <a:pt x="5525326" y="3502774"/>
                </a:lnTo>
                <a:lnTo>
                  <a:pt x="5541277" y="3502774"/>
                </a:lnTo>
                <a:close/>
                <a:moveTo>
                  <a:pt x="0" y="2966831"/>
                </a:moveTo>
                <a:lnTo>
                  <a:pt x="2966832" y="0"/>
                </a:lnTo>
                <a:lnTo>
                  <a:pt x="2954072" y="0"/>
                </a:lnTo>
                <a:lnTo>
                  <a:pt x="0" y="2954070"/>
                </a:lnTo>
                <a:lnTo>
                  <a:pt x="0" y="2966831"/>
                </a:lnTo>
                <a:close/>
                <a:moveTo>
                  <a:pt x="0" y="3343267"/>
                </a:moveTo>
                <a:lnTo>
                  <a:pt x="3343269" y="0"/>
                </a:lnTo>
                <a:lnTo>
                  <a:pt x="3327319" y="0"/>
                </a:lnTo>
                <a:lnTo>
                  <a:pt x="0" y="3327317"/>
                </a:lnTo>
                <a:lnTo>
                  <a:pt x="0" y="3343267"/>
                </a:lnTo>
                <a:close/>
                <a:moveTo>
                  <a:pt x="0" y="2781803"/>
                </a:moveTo>
                <a:lnTo>
                  <a:pt x="2781804" y="0"/>
                </a:lnTo>
                <a:lnTo>
                  <a:pt x="2769044" y="0"/>
                </a:lnTo>
                <a:lnTo>
                  <a:pt x="0" y="2769042"/>
                </a:lnTo>
                <a:lnTo>
                  <a:pt x="0" y="2781803"/>
                </a:lnTo>
                <a:close/>
                <a:moveTo>
                  <a:pt x="0" y="2689288"/>
                </a:moveTo>
                <a:lnTo>
                  <a:pt x="2689290" y="0"/>
                </a:lnTo>
                <a:lnTo>
                  <a:pt x="2673339" y="0"/>
                </a:lnTo>
                <a:lnTo>
                  <a:pt x="0" y="2673338"/>
                </a:lnTo>
                <a:lnTo>
                  <a:pt x="0" y="2689288"/>
                </a:lnTo>
                <a:close/>
                <a:moveTo>
                  <a:pt x="5353059" y="3502774"/>
                </a:moveTo>
                <a:lnTo>
                  <a:pt x="5971946" y="2883887"/>
                </a:lnTo>
                <a:lnTo>
                  <a:pt x="5971946" y="2871127"/>
                </a:lnTo>
                <a:lnTo>
                  <a:pt x="5340298" y="3502774"/>
                </a:lnTo>
                <a:lnTo>
                  <a:pt x="5353059" y="3502774"/>
                </a:lnTo>
                <a:close/>
                <a:moveTo>
                  <a:pt x="586986" y="3502774"/>
                </a:moveTo>
                <a:lnTo>
                  <a:pt x="4089762" y="0"/>
                </a:lnTo>
                <a:lnTo>
                  <a:pt x="4077002" y="0"/>
                </a:lnTo>
                <a:lnTo>
                  <a:pt x="574226" y="3502774"/>
                </a:lnTo>
                <a:lnTo>
                  <a:pt x="586986" y="3502774"/>
                </a:lnTo>
                <a:close/>
                <a:moveTo>
                  <a:pt x="3391121" y="3502774"/>
                </a:moveTo>
                <a:lnTo>
                  <a:pt x="5971946" y="921950"/>
                </a:lnTo>
                <a:lnTo>
                  <a:pt x="5971946" y="909190"/>
                </a:lnTo>
                <a:lnTo>
                  <a:pt x="3378361" y="3502774"/>
                </a:lnTo>
                <a:lnTo>
                  <a:pt x="3391121" y="3502774"/>
                </a:lnTo>
                <a:close/>
                <a:moveTo>
                  <a:pt x="0" y="2874317"/>
                </a:moveTo>
                <a:lnTo>
                  <a:pt x="2874318" y="0"/>
                </a:lnTo>
                <a:lnTo>
                  <a:pt x="2861558" y="0"/>
                </a:lnTo>
                <a:lnTo>
                  <a:pt x="0" y="2861556"/>
                </a:lnTo>
                <a:lnTo>
                  <a:pt x="0" y="2874317"/>
                </a:lnTo>
                <a:close/>
                <a:moveTo>
                  <a:pt x="3202903" y="3502774"/>
                </a:moveTo>
                <a:lnTo>
                  <a:pt x="5971946" y="733732"/>
                </a:lnTo>
                <a:lnTo>
                  <a:pt x="5971946" y="720972"/>
                </a:lnTo>
                <a:lnTo>
                  <a:pt x="3190142" y="3502774"/>
                </a:lnTo>
                <a:lnTo>
                  <a:pt x="3202903" y="3502774"/>
                </a:lnTo>
                <a:close/>
                <a:moveTo>
                  <a:pt x="398768" y="3502774"/>
                </a:moveTo>
                <a:lnTo>
                  <a:pt x="3901544" y="0"/>
                </a:lnTo>
                <a:lnTo>
                  <a:pt x="3888784" y="0"/>
                </a:lnTo>
                <a:lnTo>
                  <a:pt x="386007" y="3502774"/>
                </a:lnTo>
                <a:lnTo>
                  <a:pt x="398768" y="3502774"/>
                </a:lnTo>
                <a:close/>
                <a:moveTo>
                  <a:pt x="306254" y="3502774"/>
                </a:moveTo>
                <a:lnTo>
                  <a:pt x="3809030" y="0"/>
                </a:lnTo>
                <a:lnTo>
                  <a:pt x="3796269" y="0"/>
                </a:lnTo>
                <a:lnTo>
                  <a:pt x="293493" y="3502774"/>
                </a:lnTo>
                <a:lnTo>
                  <a:pt x="306254" y="3502774"/>
                </a:lnTo>
                <a:close/>
                <a:moveTo>
                  <a:pt x="5726305" y="3502774"/>
                </a:moveTo>
                <a:lnTo>
                  <a:pt x="5971946" y="3257134"/>
                </a:lnTo>
                <a:lnTo>
                  <a:pt x="5971946" y="3244373"/>
                </a:lnTo>
                <a:lnTo>
                  <a:pt x="5713545" y="3502774"/>
                </a:lnTo>
                <a:lnTo>
                  <a:pt x="5726305" y="3502774"/>
                </a:lnTo>
                <a:close/>
                <a:moveTo>
                  <a:pt x="494472" y="3502774"/>
                </a:moveTo>
                <a:lnTo>
                  <a:pt x="3997248" y="0"/>
                </a:lnTo>
                <a:lnTo>
                  <a:pt x="3981298" y="0"/>
                </a:lnTo>
                <a:lnTo>
                  <a:pt x="478522" y="3502774"/>
                </a:lnTo>
                <a:lnTo>
                  <a:pt x="494472" y="3502774"/>
                </a:lnTo>
                <a:close/>
                <a:moveTo>
                  <a:pt x="3110389" y="3502774"/>
                </a:moveTo>
                <a:lnTo>
                  <a:pt x="5971946" y="641218"/>
                </a:lnTo>
                <a:lnTo>
                  <a:pt x="5971946" y="628457"/>
                </a:lnTo>
                <a:lnTo>
                  <a:pt x="3097628" y="3502774"/>
                </a:lnTo>
                <a:lnTo>
                  <a:pt x="3110389" y="3502774"/>
                </a:lnTo>
                <a:close/>
                <a:moveTo>
                  <a:pt x="4418347" y="3502774"/>
                </a:moveTo>
                <a:lnTo>
                  <a:pt x="5971946" y="1949176"/>
                </a:lnTo>
                <a:lnTo>
                  <a:pt x="5971946" y="1936415"/>
                </a:lnTo>
                <a:lnTo>
                  <a:pt x="4405587" y="3502774"/>
                </a:lnTo>
                <a:lnTo>
                  <a:pt x="4418347" y="3502774"/>
                </a:lnTo>
                <a:close/>
                <a:moveTo>
                  <a:pt x="0" y="3435781"/>
                </a:moveTo>
                <a:lnTo>
                  <a:pt x="3435783" y="0"/>
                </a:lnTo>
                <a:lnTo>
                  <a:pt x="3423023" y="0"/>
                </a:lnTo>
                <a:lnTo>
                  <a:pt x="0" y="3423021"/>
                </a:lnTo>
                <a:lnTo>
                  <a:pt x="0" y="3435781"/>
                </a:lnTo>
                <a:close/>
                <a:moveTo>
                  <a:pt x="25521" y="3502774"/>
                </a:moveTo>
                <a:lnTo>
                  <a:pt x="3528297" y="0"/>
                </a:lnTo>
                <a:lnTo>
                  <a:pt x="3515537" y="0"/>
                </a:lnTo>
                <a:lnTo>
                  <a:pt x="12761" y="3502774"/>
                </a:lnTo>
                <a:lnTo>
                  <a:pt x="25521" y="3502774"/>
                </a:lnTo>
                <a:close/>
                <a:moveTo>
                  <a:pt x="5633791" y="3502774"/>
                </a:moveTo>
                <a:lnTo>
                  <a:pt x="5971946" y="3164619"/>
                </a:lnTo>
                <a:lnTo>
                  <a:pt x="5971946" y="3151859"/>
                </a:lnTo>
                <a:lnTo>
                  <a:pt x="5621031" y="3502774"/>
                </a:lnTo>
                <a:lnTo>
                  <a:pt x="5633791" y="3502774"/>
                </a:lnTo>
                <a:close/>
                <a:moveTo>
                  <a:pt x="213740" y="3502774"/>
                </a:moveTo>
                <a:lnTo>
                  <a:pt x="3716516" y="0"/>
                </a:lnTo>
                <a:lnTo>
                  <a:pt x="3703755" y="0"/>
                </a:lnTo>
                <a:lnTo>
                  <a:pt x="200979" y="3502774"/>
                </a:lnTo>
                <a:lnTo>
                  <a:pt x="213740" y="3502774"/>
                </a:lnTo>
                <a:close/>
                <a:moveTo>
                  <a:pt x="121226" y="3502774"/>
                </a:moveTo>
                <a:lnTo>
                  <a:pt x="3624002" y="0"/>
                </a:lnTo>
                <a:lnTo>
                  <a:pt x="3608051" y="0"/>
                </a:lnTo>
                <a:lnTo>
                  <a:pt x="105275" y="3502774"/>
                </a:lnTo>
                <a:lnTo>
                  <a:pt x="121226" y="3502774"/>
                </a:lnTo>
                <a:close/>
              </a:path>
            </a:pathLst>
          </a:custGeom>
          <a:solidFill>
            <a:srgbClr val="D4D3D3"/>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1"/>
                  </a:outerShdw>
                </a:effectLst>
              </a14:hiddenEffects>
            </a:ext>
          </a:extLst>
        </p:spPr>
        <p:txBody>
          <a:bodyPr rot="0" vert="horz" wrap="square" lIns="91440" tIns="45720" rIns="91440" bIns="45720" anchor="t" anchorCtr="0" upright="1">
            <a:noAutofit/>
          </a:bodyPr>
          <a:lstStyle/>
          <a:p>
            <a:endParaRPr lang="en-US"/>
          </a:p>
        </p:txBody>
      </p:sp>
      <p:pic>
        <p:nvPicPr>
          <p:cNvPr id="40" name="Picture 132" descr="ET0130301-IMG04"/>
          <p:cNvPicPr preferRelativeResize="0">
            <a:picLocks noChangeAspect="1" noChangeArrowheads="1"/>
          </p:cNvPicPr>
          <p:nvPr/>
        </p:nvPicPr>
        <p:blipFill rotWithShape="1">
          <a:blip r:embed="rId6">
            <a:extLst>
              <a:ext uri="{28A0092B-C50C-407E-A947-70E740481C1C}">
                <a14:useLocalDpi xmlns:a14="http://schemas.microsoft.com/office/drawing/2010/main" val="0"/>
              </a:ext>
            </a:extLst>
          </a:blip>
          <a:srcRect l="49584" t="2777" r="13047" b="22424"/>
          <a:stretch/>
        </p:blipFill>
        <p:spPr bwMode="auto">
          <a:xfrm>
            <a:off x="13254146" y="1601714"/>
            <a:ext cx="1442514" cy="1924917"/>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Lst>
        </p:spPr>
      </p:pic>
      <p:pic>
        <p:nvPicPr>
          <p:cNvPr id="45" name="Picture 40" descr="ET0130301-IMG05"/>
          <p:cNvPicPr preferRelativeResize="0">
            <a:picLocks noChangeAspect="1" noChangeArrowheads="1"/>
          </p:cNvPicPr>
          <p:nvPr/>
        </p:nvPicPr>
        <p:blipFill rotWithShape="1">
          <a:blip r:embed="rId4">
            <a:extLst>
              <a:ext uri="{28A0092B-C50C-407E-A947-70E740481C1C}">
                <a14:useLocalDpi xmlns:a14="http://schemas.microsoft.com/office/drawing/2010/main" val="0"/>
              </a:ext>
            </a:extLst>
          </a:blip>
          <a:srcRect l="46499" t="1421" r="4861" b="78843"/>
          <a:stretch/>
        </p:blipFill>
        <p:spPr bwMode="auto">
          <a:xfrm>
            <a:off x="8270194" y="4668268"/>
            <a:ext cx="2668588" cy="721864"/>
          </a:xfrm>
          <a:prstGeom prst="rect">
            <a:avLst/>
          </a:prstGeom>
          <a:solidFill>
            <a:schemeClr val="bg2"/>
          </a:solidFill>
          <a:ln w="57150">
            <a:solidFill>
              <a:schemeClr val="bg1"/>
            </a:solidFill>
          </a:ln>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solidFill>
                  <a:srgbClr val="212120"/>
                </a:solidFill>
                <a:miter lim="800000"/>
                <a:headEnd/>
                <a:tailEnd/>
              </a14:hiddenLine>
            </a:ext>
            <a:ext uri="{AF507438-7753-43E0-B8FC-AC1667EBCBE1}">
              <a14:hiddenEffects xmlns:a14="http://schemas.microsoft.com/office/drawing/2010/main">
                <a:effectLst>
                  <a:outerShdw blurRad="63500" dist="38099" dir="2700000" algn="ctr" rotWithShape="0">
                    <a:srgbClr val="DCD6D4">
                      <a:alpha val="74998"/>
                    </a:srgbClr>
                  </a:outerShdw>
                </a:effectLst>
              </a14:hiddenEffects>
            </a:ext>
          </a:extLst>
        </p:spPr>
      </p:pic>
    </p:spTree>
    <p:extLst>
      <p:ext uri="{BB962C8B-B14F-4D97-AF65-F5344CB8AC3E}">
        <p14:creationId xmlns:p14="http://schemas.microsoft.com/office/powerpoint/2010/main" val="12648035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TotalTime>
  <Words>627</Words>
  <Application>Microsoft Macintosh PowerPoint</Application>
  <PresentationFormat>Custom</PresentationFormat>
  <Paragraphs>96</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Calibri Light</vt:lpstr>
      <vt:lpstr>Arial</vt:lpstr>
      <vt:lpstr>Office Theme</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Dietrich, Cassaundra N.</dc:creator>
  <cp:lastModifiedBy>Microsoft Office User</cp:lastModifiedBy>
  <cp:revision>9</cp:revision>
  <dcterms:created xsi:type="dcterms:W3CDTF">2017-02-28T21:14:48Z</dcterms:created>
  <dcterms:modified xsi:type="dcterms:W3CDTF">2017-03-07T18:41:35Z</dcterms:modified>
</cp:coreProperties>
</file>