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00800" cy="4572000"/>
  <p:notesSz cx="6858000" cy="9144000"/>
  <p:defaultTextStyle>
    <a:defPPr>
      <a:defRPr lang="en-US"/>
    </a:defPPr>
    <a:lvl1pPr marL="0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1pPr>
    <a:lvl2pPr marL="263347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2pPr>
    <a:lvl3pPr marL="526694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3pPr>
    <a:lvl4pPr marL="790042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4pPr>
    <a:lvl5pPr marL="1053389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5pPr>
    <a:lvl6pPr marL="1316736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6pPr>
    <a:lvl7pPr marL="1580083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7pPr>
    <a:lvl8pPr marL="1843430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8pPr>
    <a:lvl9pPr marL="2106778" algn="l" defTabSz="526694" rtl="0" eaLnBrk="1" latinLnBrk="0" hangingPunct="1">
      <a:defRPr sz="10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50"/>
  </p:normalViewPr>
  <p:slideViewPr>
    <p:cSldViewPr snapToGrid="0" snapToObjects="1">
      <p:cViewPr>
        <p:scale>
          <a:sx n="254" d="100"/>
          <a:sy n="254" d="100"/>
        </p:scale>
        <p:origin x="3448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748242"/>
            <a:ext cx="544068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401359"/>
            <a:ext cx="48006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EDB2-D50B-9048-B3C5-2078DA222C83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F33E-12C4-8640-A0AA-B53C2E0C8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EDB2-D50B-9048-B3C5-2078DA222C83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F33E-12C4-8640-A0AA-B53C2E0C8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243417"/>
            <a:ext cx="1380173" cy="38745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243417"/>
            <a:ext cx="4060508" cy="38745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EDB2-D50B-9048-B3C5-2078DA222C83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F33E-12C4-8640-A0AA-B53C2E0C8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EDB2-D50B-9048-B3C5-2078DA222C83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F33E-12C4-8640-A0AA-B53C2E0C8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139826"/>
            <a:ext cx="552069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3059643"/>
            <a:ext cx="552069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EDB2-D50B-9048-B3C5-2078DA222C83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F33E-12C4-8640-A0AA-B53C2E0C8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217083"/>
            <a:ext cx="2720340" cy="29008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217083"/>
            <a:ext cx="2720340" cy="29008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EDB2-D50B-9048-B3C5-2078DA222C83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F33E-12C4-8640-A0AA-B53C2E0C8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243418"/>
            <a:ext cx="5520690" cy="8837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120775"/>
            <a:ext cx="2707838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1670050"/>
            <a:ext cx="2707838" cy="24563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120775"/>
            <a:ext cx="2721174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1670050"/>
            <a:ext cx="2721174" cy="24563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EDB2-D50B-9048-B3C5-2078DA222C83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F33E-12C4-8640-A0AA-B53C2E0C8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EDB2-D50B-9048-B3C5-2078DA222C83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F33E-12C4-8640-A0AA-B53C2E0C8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EDB2-D50B-9048-B3C5-2078DA222C83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F33E-12C4-8640-A0AA-B53C2E0C8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658285"/>
            <a:ext cx="3240405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EDB2-D50B-9048-B3C5-2078DA222C83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F33E-12C4-8640-A0AA-B53C2E0C8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658285"/>
            <a:ext cx="3240405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EDB2-D50B-9048-B3C5-2078DA222C83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F33E-12C4-8640-A0AA-B53C2E0C8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243418"/>
            <a:ext cx="552069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1217083"/>
            <a:ext cx="552069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8EDB2-D50B-9048-B3C5-2078DA222C83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4237568"/>
            <a:ext cx="216027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DF33E-12C4-8640-A0AA-B53C2E0C8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2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EditPoints="1"/>
          </p:cNvSpPr>
          <p:nvPr/>
        </p:nvSpPr>
        <p:spPr bwMode="auto">
          <a:xfrm flipH="1">
            <a:off x="-1142" y="-2225"/>
            <a:ext cx="6400005" cy="4574225"/>
          </a:xfrm>
          <a:custGeom>
            <a:avLst/>
            <a:gdLst>
              <a:gd name="T0" fmla="*/ 1646114 w 5971946"/>
              <a:gd name="T1" fmla="*/ 0 h 3502774"/>
              <a:gd name="T2" fmla="*/ 3764368 w 5971946"/>
              <a:gd name="T3" fmla="*/ 3502774 h 3502774"/>
              <a:gd name="T4" fmla="*/ 4498101 w 5971946"/>
              <a:gd name="T5" fmla="*/ 3502774 h 3502774"/>
              <a:gd name="T6" fmla="*/ 165888 w 5971946"/>
              <a:gd name="T7" fmla="*/ 0 h 3502774"/>
              <a:gd name="T8" fmla="*/ 5072326 w 5971946"/>
              <a:gd name="T9" fmla="*/ 3502774 h 3502774"/>
              <a:gd name="T10" fmla="*/ 5971946 w 5971946"/>
              <a:gd name="T11" fmla="*/ 2497880 h 3502774"/>
              <a:gd name="T12" fmla="*/ 0 w 5971946"/>
              <a:gd name="T13" fmla="*/ 2408556 h 3502774"/>
              <a:gd name="T14" fmla="*/ 0 w 5971946"/>
              <a:gd name="T15" fmla="*/ 2300091 h 3502774"/>
              <a:gd name="T16" fmla="*/ 5971946 w 5971946"/>
              <a:gd name="T17" fmla="*/ 2791373 h 3502774"/>
              <a:gd name="T18" fmla="*/ 4325833 w 5971946"/>
              <a:gd name="T19" fmla="*/ 3502774 h 3502774"/>
              <a:gd name="T20" fmla="*/ 2115064 w 5971946"/>
              <a:gd name="T21" fmla="*/ 0 h 3502774"/>
              <a:gd name="T22" fmla="*/ 57423 w 5971946"/>
              <a:gd name="T23" fmla="*/ 0 h 3502774"/>
              <a:gd name="T24" fmla="*/ 0 w 5971946"/>
              <a:gd name="T25" fmla="*/ 2207577 h 3502774"/>
              <a:gd name="T26" fmla="*/ 819867 w 5971946"/>
              <a:gd name="T27" fmla="*/ 0 h 3502774"/>
              <a:gd name="T28" fmla="*/ 0 w 5971946"/>
              <a:gd name="T29" fmla="*/ 724162 h 3502774"/>
              <a:gd name="T30" fmla="*/ 5971946 w 5971946"/>
              <a:gd name="T31" fmla="*/ 1563169 h 3502774"/>
              <a:gd name="T32" fmla="*/ 0 w 5971946"/>
              <a:gd name="T33" fmla="*/ 912380 h 3502774"/>
              <a:gd name="T34" fmla="*/ 0 w 5971946"/>
              <a:gd name="T35" fmla="*/ 992134 h 3502774"/>
              <a:gd name="T36" fmla="*/ 5971946 w 5971946"/>
              <a:gd name="T37" fmla="*/ 1014464 h 3502774"/>
              <a:gd name="T38" fmla="*/ 0 w 5971946"/>
              <a:gd name="T39" fmla="*/ 443429 h 3502774"/>
              <a:gd name="T40" fmla="*/ 5971946 w 5971946"/>
              <a:gd name="T41" fmla="*/ 2121443 h 3502774"/>
              <a:gd name="T42" fmla="*/ 3856882 w 5971946"/>
              <a:gd name="T43" fmla="*/ 3502774 h 3502774"/>
              <a:gd name="T44" fmla="*/ 0 w 5971946"/>
              <a:gd name="T45" fmla="*/ 1365380 h 3502774"/>
              <a:gd name="T46" fmla="*/ 5971946 w 5971946"/>
              <a:gd name="T47" fmla="*/ 2418126 h 3502774"/>
              <a:gd name="T48" fmla="*/ 0 w 5971946"/>
              <a:gd name="T49" fmla="*/ 539133 h 3502774"/>
              <a:gd name="T50" fmla="*/ 1272867 w 5971946"/>
              <a:gd name="T51" fmla="*/ 0 h 3502774"/>
              <a:gd name="T52" fmla="*/ 3952586 w 5971946"/>
              <a:gd name="T53" fmla="*/ 3502774 h 3502774"/>
              <a:gd name="T54" fmla="*/ 4217368 w 5971946"/>
              <a:gd name="T55" fmla="*/ 3502774 h 3502774"/>
              <a:gd name="T56" fmla="*/ 5971946 w 5971946"/>
              <a:gd name="T57" fmla="*/ 829436 h 3502774"/>
              <a:gd name="T58" fmla="*/ 1148451 w 5971946"/>
              <a:gd name="T59" fmla="*/ 3502774 h 3502774"/>
              <a:gd name="T60" fmla="*/ 5971946 w 5971946"/>
              <a:gd name="T61" fmla="*/ 347725 h 3502774"/>
              <a:gd name="T62" fmla="*/ 1333480 w 5971946"/>
              <a:gd name="T63" fmla="*/ 3502774 h 3502774"/>
              <a:gd name="T64" fmla="*/ 2724382 w 5971946"/>
              <a:gd name="T65" fmla="*/ 3502774 h 3502774"/>
              <a:gd name="T66" fmla="*/ 5971946 w 5971946"/>
              <a:gd name="T67" fmla="*/ 3352838 h 3502774"/>
              <a:gd name="T68" fmla="*/ 775205 w 5971946"/>
              <a:gd name="T69" fmla="*/ 3502774 h 3502774"/>
              <a:gd name="T70" fmla="*/ 4357734 w 5971946"/>
              <a:gd name="T71" fmla="*/ 0 h 3502774"/>
              <a:gd name="T72" fmla="*/ 960233 w 5971946"/>
              <a:gd name="T73" fmla="*/ 3502774 h 3502774"/>
              <a:gd name="T74" fmla="*/ 666740 w 5971946"/>
              <a:gd name="T75" fmla="*/ 3502774 h 3502774"/>
              <a:gd name="T76" fmla="*/ 5397721 w 5971946"/>
              <a:gd name="T77" fmla="*/ 0 h 3502774"/>
              <a:gd name="T78" fmla="*/ 2456410 w 5971946"/>
              <a:gd name="T79" fmla="*/ 3502774 h 3502774"/>
              <a:gd name="T80" fmla="*/ 5850721 w 5971946"/>
              <a:gd name="T81" fmla="*/ 0 h 3502774"/>
              <a:gd name="T82" fmla="*/ 1429184 w 5971946"/>
              <a:gd name="T83" fmla="*/ 3502774 h 3502774"/>
              <a:gd name="T84" fmla="*/ 1789670 w 5971946"/>
              <a:gd name="T85" fmla="*/ 3502774 h 3502774"/>
              <a:gd name="T86" fmla="*/ 5116988 w 5971946"/>
              <a:gd name="T87" fmla="*/ 0 h 3502774"/>
              <a:gd name="T88" fmla="*/ 0 w 5971946"/>
              <a:gd name="T89" fmla="*/ 2593584 h 3502774"/>
              <a:gd name="T90" fmla="*/ 5971946 w 5971946"/>
              <a:gd name="T91" fmla="*/ 66993 h 3502774"/>
              <a:gd name="T92" fmla="*/ 2268191 w 5971946"/>
              <a:gd name="T93" fmla="*/ 3502774 h 3502774"/>
              <a:gd name="T94" fmla="*/ 0 w 5971946"/>
              <a:gd name="T95" fmla="*/ 3142288 h 3502774"/>
              <a:gd name="T96" fmla="*/ 3062537 w 5971946"/>
              <a:gd name="T97" fmla="*/ 0 h 3502774"/>
              <a:gd name="T98" fmla="*/ 0 w 5971946"/>
              <a:gd name="T99" fmla="*/ 3247563 h 3502774"/>
              <a:gd name="T100" fmla="*/ 2954072 w 5971946"/>
              <a:gd name="T101" fmla="*/ 0 h 3502774"/>
              <a:gd name="T102" fmla="*/ 0 w 5971946"/>
              <a:gd name="T103" fmla="*/ 2781803 h 3502774"/>
              <a:gd name="T104" fmla="*/ 0 w 5971946"/>
              <a:gd name="T105" fmla="*/ 2673338 h 3502774"/>
              <a:gd name="T106" fmla="*/ 4089762 w 5971946"/>
              <a:gd name="T107" fmla="*/ 0 h 3502774"/>
              <a:gd name="T108" fmla="*/ 3391121 w 5971946"/>
              <a:gd name="T109" fmla="*/ 3502774 h 3502774"/>
              <a:gd name="T110" fmla="*/ 5971946 w 5971946"/>
              <a:gd name="T111" fmla="*/ 720972 h 3502774"/>
              <a:gd name="T112" fmla="*/ 306254 w 5971946"/>
              <a:gd name="T113" fmla="*/ 3502774 h 3502774"/>
              <a:gd name="T114" fmla="*/ 5713545 w 5971946"/>
              <a:gd name="T115" fmla="*/ 3502774 h 3502774"/>
              <a:gd name="T116" fmla="*/ 5971946 w 5971946"/>
              <a:gd name="T117" fmla="*/ 641218 h 3502774"/>
              <a:gd name="T118" fmla="*/ 4418347 w 5971946"/>
              <a:gd name="T119" fmla="*/ 3502774 h 3502774"/>
              <a:gd name="T120" fmla="*/ 3515537 w 5971946"/>
              <a:gd name="T121" fmla="*/ 0 h 3502774"/>
              <a:gd name="T122" fmla="*/ 213740 w 5971946"/>
              <a:gd name="T123" fmla="*/ 3502774 h 3502774"/>
              <a:gd name="T124" fmla="*/ 105275 w 5971946"/>
              <a:gd name="T125" fmla="*/ 3502774 h 3502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71946" h="3502774">
                <a:moveTo>
                  <a:pt x="0" y="1926845"/>
                </a:moveTo>
                <a:lnTo>
                  <a:pt x="1926846" y="0"/>
                </a:lnTo>
                <a:lnTo>
                  <a:pt x="1939607" y="0"/>
                </a:lnTo>
                <a:lnTo>
                  <a:pt x="0" y="1939605"/>
                </a:lnTo>
                <a:lnTo>
                  <a:pt x="0" y="1926845"/>
                </a:lnTo>
                <a:close/>
                <a:moveTo>
                  <a:pt x="0" y="1658873"/>
                </a:moveTo>
                <a:lnTo>
                  <a:pt x="1658874" y="0"/>
                </a:lnTo>
                <a:lnTo>
                  <a:pt x="1646114" y="0"/>
                </a:lnTo>
                <a:lnTo>
                  <a:pt x="0" y="1646112"/>
                </a:lnTo>
                <a:lnTo>
                  <a:pt x="0" y="1658873"/>
                </a:lnTo>
                <a:close/>
                <a:moveTo>
                  <a:pt x="3671854" y="3502774"/>
                </a:moveTo>
                <a:lnTo>
                  <a:pt x="5971946" y="1202683"/>
                </a:lnTo>
                <a:lnTo>
                  <a:pt x="5971946" y="1189922"/>
                </a:lnTo>
                <a:lnTo>
                  <a:pt x="3659093" y="3502774"/>
                </a:lnTo>
                <a:lnTo>
                  <a:pt x="3671854" y="3502774"/>
                </a:lnTo>
                <a:close/>
                <a:moveTo>
                  <a:pt x="3764368" y="3502774"/>
                </a:moveTo>
                <a:lnTo>
                  <a:pt x="5971946" y="1295197"/>
                </a:lnTo>
                <a:lnTo>
                  <a:pt x="5971946" y="1282436"/>
                </a:lnTo>
                <a:lnTo>
                  <a:pt x="3751607" y="3502774"/>
                </a:lnTo>
                <a:lnTo>
                  <a:pt x="3764368" y="3502774"/>
                </a:lnTo>
                <a:close/>
                <a:moveTo>
                  <a:pt x="4510861" y="3502774"/>
                </a:moveTo>
                <a:lnTo>
                  <a:pt x="5971946" y="2041690"/>
                </a:lnTo>
                <a:lnTo>
                  <a:pt x="5971946" y="2028929"/>
                </a:lnTo>
                <a:lnTo>
                  <a:pt x="4498101" y="3502774"/>
                </a:lnTo>
                <a:lnTo>
                  <a:pt x="4510861" y="3502774"/>
                </a:lnTo>
                <a:close/>
                <a:moveTo>
                  <a:pt x="0" y="1754577"/>
                </a:moveTo>
                <a:lnTo>
                  <a:pt x="1754578" y="0"/>
                </a:lnTo>
                <a:lnTo>
                  <a:pt x="1738628" y="0"/>
                </a:lnTo>
                <a:lnTo>
                  <a:pt x="0" y="1738626"/>
                </a:lnTo>
                <a:lnTo>
                  <a:pt x="0" y="1754577"/>
                </a:lnTo>
                <a:close/>
                <a:moveTo>
                  <a:pt x="0" y="165887"/>
                </a:moveTo>
                <a:lnTo>
                  <a:pt x="165888" y="0"/>
                </a:lnTo>
                <a:lnTo>
                  <a:pt x="149937" y="0"/>
                </a:lnTo>
                <a:lnTo>
                  <a:pt x="0" y="149936"/>
                </a:lnTo>
                <a:lnTo>
                  <a:pt x="0" y="165887"/>
                </a:lnTo>
                <a:close/>
                <a:moveTo>
                  <a:pt x="5072326" y="3502774"/>
                </a:moveTo>
                <a:lnTo>
                  <a:pt x="5971946" y="2603155"/>
                </a:lnTo>
                <a:lnTo>
                  <a:pt x="5971946" y="2590394"/>
                </a:lnTo>
                <a:lnTo>
                  <a:pt x="5059566" y="3502774"/>
                </a:lnTo>
                <a:lnTo>
                  <a:pt x="5072326" y="3502774"/>
                </a:lnTo>
                <a:close/>
                <a:moveTo>
                  <a:pt x="0" y="1847091"/>
                </a:moveTo>
                <a:lnTo>
                  <a:pt x="1847092" y="0"/>
                </a:lnTo>
                <a:lnTo>
                  <a:pt x="1834332" y="0"/>
                </a:lnTo>
                <a:lnTo>
                  <a:pt x="0" y="1834331"/>
                </a:lnTo>
                <a:lnTo>
                  <a:pt x="0" y="1847091"/>
                </a:lnTo>
                <a:close/>
                <a:moveTo>
                  <a:pt x="4979812" y="3502774"/>
                </a:moveTo>
                <a:lnTo>
                  <a:pt x="5971946" y="2510641"/>
                </a:lnTo>
                <a:lnTo>
                  <a:pt x="5971946" y="2497880"/>
                </a:lnTo>
                <a:lnTo>
                  <a:pt x="4967052" y="3502774"/>
                </a:lnTo>
                <a:lnTo>
                  <a:pt x="4979812" y="3502774"/>
                </a:lnTo>
                <a:close/>
                <a:moveTo>
                  <a:pt x="0" y="2032119"/>
                </a:moveTo>
                <a:lnTo>
                  <a:pt x="2032121" y="0"/>
                </a:lnTo>
                <a:lnTo>
                  <a:pt x="2019360" y="0"/>
                </a:lnTo>
                <a:lnTo>
                  <a:pt x="0" y="2019359"/>
                </a:lnTo>
                <a:lnTo>
                  <a:pt x="0" y="2032119"/>
                </a:lnTo>
                <a:close/>
                <a:moveTo>
                  <a:pt x="0" y="2408556"/>
                </a:moveTo>
                <a:lnTo>
                  <a:pt x="2408558" y="0"/>
                </a:lnTo>
                <a:lnTo>
                  <a:pt x="2392607" y="0"/>
                </a:lnTo>
                <a:lnTo>
                  <a:pt x="0" y="2392605"/>
                </a:lnTo>
                <a:lnTo>
                  <a:pt x="0" y="2408556"/>
                </a:lnTo>
                <a:close/>
                <a:moveTo>
                  <a:pt x="0" y="2312852"/>
                </a:moveTo>
                <a:lnTo>
                  <a:pt x="2312853" y="0"/>
                </a:lnTo>
                <a:lnTo>
                  <a:pt x="2300093" y="0"/>
                </a:lnTo>
                <a:lnTo>
                  <a:pt x="0" y="2300091"/>
                </a:lnTo>
                <a:lnTo>
                  <a:pt x="0" y="2312852"/>
                </a:lnTo>
                <a:close/>
                <a:moveTo>
                  <a:pt x="0" y="2501070"/>
                </a:moveTo>
                <a:lnTo>
                  <a:pt x="2501072" y="0"/>
                </a:lnTo>
                <a:lnTo>
                  <a:pt x="2488311" y="0"/>
                </a:lnTo>
                <a:lnTo>
                  <a:pt x="0" y="2488310"/>
                </a:lnTo>
                <a:lnTo>
                  <a:pt x="0" y="2501070"/>
                </a:lnTo>
                <a:close/>
                <a:moveTo>
                  <a:pt x="5260545" y="3502774"/>
                </a:moveTo>
                <a:lnTo>
                  <a:pt x="5971946" y="2791373"/>
                </a:lnTo>
                <a:lnTo>
                  <a:pt x="5971946" y="2778612"/>
                </a:lnTo>
                <a:lnTo>
                  <a:pt x="5247784" y="3502774"/>
                </a:lnTo>
                <a:lnTo>
                  <a:pt x="5260545" y="3502774"/>
                </a:lnTo>
                <a:close/>
                <a:moveTo>
                  <a:pt x="4325833" y="3502774"/>
                </a:moveTo>
                <a:lnTo>
                  <a:pt x="5971946" y="1856662"/>
                </a:lnTo>
                <a:lnTo>
                  <a:pt x="5971946" y="1843901"/>
                </a:lnTo>
                <a:lnTo>
                  <a:pt x="4313072" y="3502774"/>
                </a:lnTo>
                <a:lnTo>
                  <a:pt x="4325833" y="3502774"/>
                </a:lnTo>
                <a:close/>
                <a:moveTo>
                  <a:pt x="3579340" y="3502774"/>
                </a:moveTo>
                <a:lnTo>
                  <a:pt x="5971946" y="1106979"/>
                </a:lnTo>
                <a:lnTo>
                  <a:pt x="5971946" y="1094218"/>
                </a:lnTo>
                <a:lnTo>
                  <a:pt x="3563389" y="3502774"/>
                </a:lnTo>
                <a:lnTo>
                  <a:pt x="3579340" y="3502774"/>
                </a:lnTo>
                <a:close/>
                <a:moveTo>
                  <a:pt x="0" y="2127824"/>
                </a:moveTo>
                <a:lnTo>
                  <a:pt x="2127825" y="0"/>
                </a:lnTo>
                <a:lnTo>
                  <a:pt x="2115064" y="0"/>
                </a:lnTo>
                <a:lnTo>
                  <a:pt x="0" y="2115063"/>
                </a:lnTo>
                <a:lnTo>
                  <a:pt x="0" y="2127824"/>
                </a:lnTo>
                <a:close/>
                <a:moveTo>
                  <a:pt x="5168031" y="3502774"/>
                </a:moveTo>
                <a:lnTo>
                  <a:pt x="5971946" y="2698859"/>
                </a:lnTo>
                <a:lnTo>
                  <a:pt x="5971946" y="2682908"/>
                </a:lnTo>
                <a:lnTo>
                  <a:pt x="5152080" y="3502774"/>
                </a:lnTo>
                <a:lnTo>
                  <a:pt x="5168031" y="3502774"/>
                </a:lnTo>
                <a:close/>
                <a:moveTo>
                  <a:pt x="57423" y="0"/>
                </a:moveTo>
                <a:lnTo>
                  <a:pt x="0" y="57422"/>
                </a:lnTo>
                <a:lnTo>
                  <a:pt x="0" y="70183"/>
                </a:lnTo>
                <a:lnTo>
                  <a:pt x="70183" y="0"/>
                </a:lnTo>
                <a:lnTo>
                  <a:pt x="57423" y="0"/>
                </a:lnTo>
                <a:close/>
                <a:moveTo>
                  <a:pt x="0" y="2220338"/>
                </a:moveTo>
                <a:lnTo>
                  <a:pt x="2220339" y="0"/>
                </a:lnTo>
                <a:lnTo>
                  <a:pt x="2207579" y="0"/>
                </a:lnTo>
                <a:lnTo>
                  <a:pt x="0" y="2207577"/>
                </a:lnTo>
                <a:lnTo>
                  <a:pt x="0" y="2220338"/>
                </a:lnTo>
                <a:close/>
                <a:moveTo>
                  <a:pt x="0" y="1566359"/>
                </a:moveTo>
                <a:lnTo>
                  <a:pt x="1566360" y="0"/>
                </a:lnTo>
                <a:lnTo>
                  <a:pt x="1553599" y="0"/>
                </a:lnTo>
                <a:lnTo>
                  <a:pt x="0" y="1553598"/>
                </a:lnTo>
                <a:lnTo>
                  <a:pt x="0" y="1566359"/>
                </a:lnTo>
                <a:close/>
                <a:moveTo>
                  <a:pt x="0" y="819866"/>
                </a:moveTo>
                <a:lnTo>
                  <a:pt x="819867" y="0"/>
                </a:lnTo>
                <a:lnTo>
                  <a:pt x="803916" y="0"/>
                </a:lnTo>
                <a:lnTo>
                  <a:pt x="0" y="803915"/>
                </a:lnTo>
                <a:lnTo>
                  <a:pt x="0" y="819866"/>
                </a:lnTo>
                <a:close/>
                <a:moveTo>
                  <a:pt x="0" y="724162"/>
                </a:moveTo>
                <a:lnTo>
                  <a:pt x="724162" y="0"/>
                </a:lnTo>
                <a:lnTo>
                  <a:pt x="711402" y="0"/>
                </a:lnTo>
                <a:lnTo>
                  <a:pt x="0" y="711401"/>
                </a:lnTo>
                <a:lnTo>
                  <a:pt x="0" y="724162"/>
                </a:lnTo>
                <a:close/>
                <a:moveTo>
                  <a:pt x="4699080" y="3502774"/>
                </a:moveTo>
                <a:lnTo>
                  <a:pt x="5971946" y="2229908"/>
                </a:lnTo>
                <a:lnTo>
                  <a:pt x="5971946" y="2217148"/>
                </a:lnTo>
                <a:lnTo>
                  <a:pt x="4686319" y="3502774"/>
                </a:lnTo>
                <a:lnTo>
                  <a:pt x="4699080" y="3502774"/>
                </a:lnTo>
                <a:close/>
                <a:moveTo>
                  <a:pt x="4045100" y="3502774"/>
                </a:moveTo>
                <a:lnTo>
                  <a:pt x="5971946" y="1575929"/>
                </a:lnTo>
                <a:lnTo>
                  <a:pt x="5971946" y="1563169"/>
                </a:lnTo>
                <a:lnTo>
                  <a:pt x="4032340" y="3502774"/>
                </a:lnTo>
                <a:lnTo>
                  <a:pt x="4045100" y="3502774"/>
                </a:lnTo>
                <a:close/>
                <a:moveTo>
                  <a:pt x="4791594" y="3502774"/>
                </a:moveTo>
                <a:lnTo>
                  <a:pt x="5971946" y="2322422"/>
                </a:lnTo>
                <a:lnTo>
                  <a:pt x="5971946" y="2309662"/>
                </a:lnTo>
                <a:lnTo>
                  <a:pt x="4778833" y="3502774"/>
                </a:lnTo>
                <a:lnTo>
                  <a:pt x="4791594" y="3502774"/>
                </a:lnTo>
                <a:close/>
                <a:moveTo>
                  <a:pt x="0" y="912380"/>
                </a:moveTo>
                <a:lnTo>
                  <a:pt x="912381" y="0"/>
                </a:lnTo>
                <a:lnTo>
                  <a:pt x="899620" y="0"/>
                </a:lnTo>
                <a:lnTo>
                  <a:pt x="0" y="899619"/>
                </a:lnTo>
                <a:lnTo>
                  <a:pt x="0" y="912380"/>
                </a:lnTo>
                <a:close/>
                <a:moveTo>
                  <a:pt x="0" y="1004894"/>
                </a:moveTo>
                <a:lnTo>
                  <a:pt x="1004895" y="0"/>
                </a:lnTo>
                <a:lnTo>
                  <a:pt x="992134" y="0"/>
                </a:lnTo>
                <a:lnTo>
                  <a:pt x="0" y="992134"/>
                </a:lnTo>
                <a:lnTo>
                  <a:pt x="0" y="1004894"/>
                </a:lnTo>
                <a:close/>
                <a:moveTo>
                  <a:pt x="4137615" y="3502774"/>
                </a:moveTo>
                <a:lnTo>
                  <a:pt x="5971946" y="1668443"/>
                </a:lnTo>
                <a:lnTo>
                  <a:pt x="5971946" y="1655683"/>
                </a:lnTo>
                <a:lnTo>
                  <a:pt x="4124854" y="3502774"/>
                </a:lnTo>
                <a:lnTo>
                  <a:pt x="4137615" y="3502774"/>
                </a:lnTo>
                <a:close/>
                <a:moveTo>
                  <a:pt x="3483635" y="3502774"/>
                </a:moveTo>
                <a:lnTo>
                  <a:pt x="5971946" y="1014464"/>
                </a:lnTo>
                <a:lnTo>
                  <a:pt x="5971946" y="1001704"/>
                </a:lnTo>
                <a:lnTo>
                  <a:pt x="3470875" y="3502774"/>
                </a:lnTo>
                <a:lnTo>
                  <a:pt x="3483635" y="3502774"/>
                </a:lnTo>
                <a:close/>
                <a:moveTo>
                  <a:pt x="0" y="443429"/>
                </a:moveTo>
                <a:lnTo>
                  <a:pt x="443430" y="0"/>
                </a:lnTo>
                <a:lnTo>
                  <a:pt x="430669" y="0"/>
                </a:lnTo>
                <a:lnTo>
                  <a:pt x="0" y="430669"/>
                </a:lnTo>
                <a:lnTo>
                  <a:pt x="0" y="443429"/>
                </a:lnTo>
                <a:close/>
                <a:moveTo>
                  <a:pt x="0" y="631648"/>
                </a:moveTo>
                <a:lnTo>
                  <a:pt x="631648" y="0"/>
                </a:lnTo>
                <a:lnTo>
                  <a:pt x="618888" y="0"/>
                </a:lnTo>
                <a:lnTo>
                  <a:pt x="0" y="618887"/>
                </a:lnTo>
                <a:lnTo>
                  <a:pt x="0" y="631648"/>
                </a:lnTo>
                <a:close/>
                <a:moveTo>
                  <a:pt x="4606566" y="3502774"/>
                </a:moveTo>
                <a:lnTo>
                  <a:pt x="5971946" y="2137394"/>
                </a:lnTo>
                <a:lnTo>
                  <a:pt x="5971946" y="2121443"/>
                </a:lnTo>
                <a:lnTo>
                  <a:pt x="4593805" y="3502774"/>
                </a:lnTo>
                <a:lnTo>
                  <a:pt x="4606566" y="3502774"/>
                </a:lnTo>
                <a:close/>
                <a:moveTo>
                  <a:pt x="0" y="258401"/>
                </a:moveTo>
                <a:lnTo>
                  <a:pt x="258402" y="0"/>
                </a:lnTo>
                <a:lnTo>
                  <a:pt x="245641" y="0"/>
                </a:lnTo>
                <a:lnTo>
                  <a:pt x="0" y="245640"/>
                </a:lnTo>
                <a:lnTo>
                  <a:pt x="0" y="258401"/>
                </a:lnTo>
                <a:close/>
                <a:moveTo>
                  <a:pt x="3856882" y="3502774"/>
                </a:moveTo>
                <a:lnTo>
                  <a:pt x="5971946" y="1387711"/>
                </a:lnTo>
                <a:lnTo>
                  <a:pt x="5971946" y="1374950"/>
                </a:lnTo>
                <a:lnTo>
                  <a:pt x="3844122" y="3502774"/>
                </a:lnTo>
                <a:lnTo>
                  <a:pt x="3856882" y="3502774"/>
                </a:lnTo>
                <a:close/>
                <a:moveTo>
                  <a:pt x="0" y="1378141"/>
                </a:moveTo>
                <a:lnTo>
                  <a:pt x="1378142" y="0"/>
                </a:lnTo>
                <a:lnTo>
                  <a:pt x="1365381" y="0"/>
                </a:lnTo>
                <a:lnTo>
                  <a:pt x="0" y="1365380"/>
                </a:lnTo>
                <a:lnTo>
                  <a:pt x="0" y="1378141"/>
                </a:lnTo>
                <a:close/>
                <a:moveTo>
                  <a:pt x="0" y="1100598"/>
                </a:moveTo>
                <a:lnTo>
                  <a:pt x="1100599" y="0"/>
                </a:lnTo>
                <a:lnTo>
                  <a:pt x="1084649" y="0"/>
                </a:lnTo>
                <a:lnTo>
                  <a:pt x="0" y="1084648"/>
                </a:lnTo>
                <a:lnTo>
                  <a:pt x="0" y="1100598"/>
                </a:lnTo>
                <a:close/>
                <a:moveTo>
                  <a:pt x="4887298" y="3502774"/>
                </a:moveTo>
                <a:lnTo>
                  <a:pt x="5971946" y="2418126"/>
                </a:lnTo>
                <a:lnTo>
                  <a:pt x="5971946" y="2402176"/>
                </a:lnTo>
                <a:lnTo>
                  <a:pt x="4871347" y="3502774"/>
                </a:lnTo>
                <a:lnTo>
                  <a:pt x="4887298" y="3502774"/>
                </a:lnTo>
                <a:close/>
                <a:moveTo>
                  <a:pt x="0" y="539133"/>
                </a:moveTo>
                <a:lnTo>
                  <a:pt x="539134" y="0"/>
                </a:lnTo>
                <a:lnTo>
                  <a:pt x="526374" y="0"/>
                </a:lnTo>
                <a:lnTo>
                  <a:pt x="0" y="526373"/>
                </a:lnTo>
                <a:lnTo>
                  <a:pt x="0" y="539133"/>
                </a:lnTo>
                <a:close/>
                <a:moveTo>
                  <a:pt x="0" y="1473845"/>
                </a:moveTo>
                <a:lnTo>
                  <a:pt x="1473846" y="0"/>
                </a:lnTo>
                <a:lnTo>
                  <a:pt x="1457895" y="0"/>
                </a:lnTo>
                <a:lnTo>
                  <a:pt x="0" y="1457894"/>
                </a:lnTo>
                <a:lnTo>
                  <a:pt x="0" y="1473845"/>
                </a:lnTo>
                <a:close/>
                <a:moveTo>
                  <a:pt x="0" y="1285626"/>
                </a:moveTo>
                <a:lnTo>
                  <a:pt x="1285627" y="0"/>
                </a:lnTo>
                <a:lnTo>
                  <a:pt x="1272867" y="0"/>
                </a:lnTo>
                <a:lnTo>
                  <a:pt x="0" y="1272866"/>
                </a:lnTo>
                <a:lnTo>
                  <a:pt x="0" y="1285626"/>
                </a:lnTo>
                <a:close/>
                <a:moveTo>
                  <a:pt x="0" y="350915"/>
                </a:moveTo>
                <a:lnTo>
                  <a:pt x="350916" y="0"/>
                </a:lnTo>
                <a:lnTo>
                  <a:pt x="338155" y="0"/>
                </a:lnTo>
                <a:lnTo>
                  <a:pt x="0" y="338155"/>
                </a:lnTo>
                <a:lnTo>
                  <a:pt x="0" y="350915"/>
                </a:lnTo>
                <a:close/>
                <a:moveTo>
                  <a:pt x="3952586" y="3502774"/>
                </a:moveTo>
                <a:lnTo>
                  <a:pt x="5971946" y="1483415"/>
                </a:lnTo>
                <a:lnTo>
                  <a:pt x="5971946" y="1467465"/>
                </a:lnTo>
                <a:lnTo>
                  <a:pt x="3936636" y="3502774"/>
                </a:lnTo>
                <a:lnTo>
                  <a:pt x="3952586" y="3502774"/>
                </a:lnTo>
                <a:close/>
                <a:moveTo>
                  <a:pt x="4233319" y="3502774"/>
                </a:moveTo>
                <a:lnTo>
                  <a:pt x="5971946" y="1764148"/>
                </a:lnTo>
                <a:lnTo>
                  <a:pt x="5971946" y="1748197"/>
                </a:lnTo>
                <a:lnTo>
                  <a:pt x="4217368" y="3502774"/>
                </a:lnTo>
                <a:lnTo>
                  <a:pt x="4233319" y="3502774"/>
                </a:lnTo>
                <a:close/>
                <a:moveTo>
                  <a:pt x="0" y="1193112"/>
                </a:moveTo>
                <a:lnTo>
                  <a:pt x="1193113" y="0"/>
                </a:lnTo>
                <a:lnTo>
                  <a:pt x="1180353" y="0"/>
                </a:lnTo>
                <a:lnTo>
                  <a:pt x="0" y="1180352"/>
                </a:lnTo>
                <a:lnTo>
                  <a:pt x="0" y="1193112"/>
                </a:lnTo>
                <a:close/>
                <a:moveTo>
                  <a:pt x="3298607" y="3502774"/>
                </a:moveTo>
                <a:lnTo>
                  <a:pt x="5971946" y="829436"/>
                </a:lnTo>
                <a:lnTo>
                  <a:pt x="5971946" y="813486"/>
                </a:lnTo>
                <a:lnTo>
                  <a:pt x="3282657" y="3502774"/>
                </a:lnTo>
                <a:lnTo>
                  <a:pt x="3298607" y="3502774"/>
                </a:lnTo>
                <a:close/>
                <a:moveTo>
                  <a:pt x="1148451" y="3502774"/>
                </a:moveTo>
                <a:lnTo>
                  <a:pt x="4651227" y="0"/>
                </a:lnTo>
                <a:lnTo>
                  <a:pt x="4638467" y="0"/>
                </a:lnTo>
                <a:lnTo>
                  <a:pt x="1135691" y="3502774"/>
                </a:lnTo>
                <a:lnTo>
                  <a:pt x="1148451" y="3502774"/>
                </a:lnTo>
                <a:close/>
                <a:moveTo>
                  <a:pt x="1055937" y="3502774"/>
                </a:moveTo>
                <a:lnTo>
                  <a:pt x="4555523" y="0"/>
                </a:lnTo>
                <a:lnTo>
                  <a:pt x="4542763" y="0"/>
                </a:lnTo>
                <a:lnTo>
                  <a:pt x="1039987" y="3502774"/>
                </a:lnTo>
                <a:lnTo>
                  <a:pt x="1055937" y="3502774"/>
                </a:lnTo>
                <a:close/>
                <a:moveTo>
                  <a:pt x="2829656" y="3502774"/>
                </a:moveTo>
                <a:lnTo>
                  <a:pt x="5971946" y="360486"/>
                </a:lnTo>
                <a:lnTo>
                  <a:pt x="5971946" y="347725"/>
                </a:lnTo>
                <a:lnTo>
                  <a:pt x="2816896" y="3502774"/>
                </a:lnTo>
                <a:lnTo>
                  <a:pt x="2829656" y="3502774"/>
                </a:lnTo>
                <a:close/>
                <a:moveTo>
                  <a:pt x="5914524" y="3502774"/>
                </a:moveTo>
                <a:lnTo>
                  <a:pt x="5971946" y="3445352"/>
                </a:lnTo>
                <a:lnTo>
                  <a:pt x="5971946" y="3432591"/>
                </a:lnTo>
                <a:lnTo>
                  <a:pt x="5901763" y="3502774"/>
                </a:lnTo>
                <a:lnTo>
                  <a:pt x="5914524" y="3502774"/>
                </a:lnTo>
                <a:close/>
                <a:moveTo>
                  <a:pt x="1333480" y="3502774"/>
                </a:moveTo>
                <a:lnTo>
                  <a:pt x="4836256" y="0"/>
                </a:lnTo>
                <a:lnTo>
                  <a:pt x="4823495" y="0"/>
                </a:lnTo>
                <a:lnTo>
                  <a:pt x="1320719" y="3502774"/>
                </a:lnTo>
                <a:lnTo>
                  <a:pt x="1333480" y="3502774"/>
                </a:lnTo>
                <a:close/>
                <a:moveTo>
                  <a:pt x="2737142" y="3502774"/>
                </a:moveTo>
                <a:lnTo>
                  <a:pt x="5971946" y="267971"/>
                </a:lnTo>
                <a:lnTo>
                  <a:pt x="5971946" y="255211"/>
                </a:lnTo>
                <a:lnTo>
                  <a:pt x="2724382" y="3502774"/>
                </a:lnTo>
                <a:lnTo>
                  <a:pt x="2737142" y="3502774"/>
                </a:lnTo>
                <a:close/>
                <a:moveTo>
                  <a:pt x="1240965" y="3502774"/>
                </a:moveTo>
                <a:lnTo>
                  <a:pt x="4743742" y="0"/>
                </a:lnTo>
                <a:lnTo>
                  <a:pt x="4730981" y="0"/>
                </a:lnTo>
                <a:lnTo>
                  <a:pt x="1228205" y="3502774"/>
                </a:lnTo>
                <a:lnTo>
                  <a:pt x="1240965" y="3502774"/>
                </a:lnTo>
                <a:close/>
                <a:moveTo>
                  <a:pt x="5822010" y="3502774"/>
                </a:moveTo>
                <a:lnTo>
                  <a:pt x="5971946" y="3352838"/>
                </a:lnTo>
                <a:lnTo>
                  <a:pt x="5971946" y="3336887"/>
                </a:lnTo>
                <a:lnTo>
                  <a:pt x="5806059" y="3502774"/>
                </a:lnTo>
                <a:lnTo>
                  <a:pt x="5822010" y="3502774"/>
                </a:lnTo>
                <a:close/>
                <a:moveTo>
                  <a:pt x="775205" y="3502774"/>
                </a:moveTo>
                <a:lnTo>
                  <a:pt x="4277981" y="0"/>
                </a:lnTo>
                <a:lnTo>
                  <a:pt x="4262030" y="0"/>
                </a:lnTo>
                <a:lnTo>
                  <a:pt x="759254" y="3502774"/>
                </a:lnTo>
                <a:lnTo>
                  <a:pt x="775205" y="3502774"/>
                </a:lnTo>
                <a:close/>
                <a:moveTo>
                  <a:pt x="3017875" y="3502774"/>
                </a:moveTo>
                <a:lnTo>
                  <a:pt x="5971946" y="548704"/>
                </a:lnTo>
                <a:lnTo>
                  <a:pt x="5971946" y="532753"/>
                </a:lnTo>
                <a:lnTo>
                  <a:pt x="3001924" y="3502774"/>
                </a:lnTo>
                <a:lnTo>
                  <a:pt x="3017875" y="3502774"/>
                </a:lnTo>
                <a:close/>
                <a:moveTo>
                  <a:pt x="867719" y="3502774"/>
                </a:moveTo>
                <a:lnTo>
                  <a:pt x="4370495" y="0"/>
                </a:lnTo>
                <a:lnTo>
                  <a:pt x="4357734" y="0"/>
                </a:lnTo>
                <a:lnTo>
                  <a:pt x="854958" y="3502774"/>
                </a:lnTo>
                <a:lnTo>
                  <a:pt x="867719" y="3502774"/>
                </a:lnTo>
                <a:close/>
                <a:moveTo>
                  <a:pt x="2922170" y="3502774"/>
                </a:moveTo>
                <a:lnTo>
                  <a:pt x="5971946" y="453000"/>
                </a:lnTo>
                <a:lnTo>
                  <a:pt x="5971946" y="440239"/>
                </a:lnTo>
                <a:lnTo>
                  <a:pt x="2909410" y="3502774"/>
                </a:lnTo>
                <a:lnTo>
                  <a:pt x="2922170" y="3502774"/>
                </a:lnTo>
                <a:close/>
                <a:moveTo>
                  <a:pt x="960233" y="3502774"/>
                </a:moveTo>
                <a:lnTo>
                  <a:pt x="4463009" y="0"/>
                </a:lnTo>
                <a:lnTo>
                  <a:pt x="4450249" y="0"/>
                </a:lnTo>
                <a:lnTo>
                  <a:pt x="947472" y="3502774"/>
                </a:lnTo>
                <a:lnTo>
                  <a:pt x="960233" y="3502774"/>
                </a:lnTo>
                <a:close/>
                <a:moveTo>
                  <a:pt x="679500" y="3502774"/>
                </a:moveTo>
                <a:lnTo>
                  <a:pt x="4182277" y="0"/>
                </a:lnTo>
                <a:lnTo>
                  <a:pt x="4169516" y="0"/>
                </a:lnTo>
                <a:lnTo>
                  <a:pt x="666740" y="3502774"/>
                </a:lnTo>
                <a:lnTo>
                  <a:pt x="679500" y="3502774"/>
                </a:lnTo>
                <a:close/>
                <a:moveTo>
                  <a:pt x="1987459" y="3502774"/>
                </a:moveTo>
                <a:lnTo>
                  <a:pt x="5490235" y="0"/>
                </a:lnTo>
                <a:lnTo>
                  <a:pt x="5477474" y="0"/>
                </a:lnTo>
                <a:lnTo>
                  <a:pt x="1974698" y="3502774"/>
                </a:lnTo>
                <a:lnTo>
                  <a:pt x="1987459" y="3502774"/>
                </a:lnTo>
                <a:close/>
                <a:moveTo>
                  <a:pt x="1894945" y="3502774"/>
                </a:moveTo>
                <a:lnTo>
                  <a:pt x="5397721" y="0"/>
                </a:lnTo>
                <a:lnTo>
                  <a:pt x="5384960" y="0"/>
                </a:lnTo>
                <a:lnTo>
                  <a:pt x="1882184" y="3502774"/>
                </a:lnTo>
                <a:lnTo>
                  <a:pt x="1894945" y="3502774"/>
                </a:lnTo>
                <a:close/>
                <a:moveTo>
                  <a:pt x="2456410" y="3502774"/>
                </a:moveTo>
                <a:lnTo>
                  <a:pt x="5959186" y="0"/>
                </a:lnTo>
                <a:lnTo>
                  <a:pt x="5946425" y="0"/>
                </a:lnTo>
                <a:lnTo>
                  <a:pt x="2443649" y="3502774"/>
                </a:lnTo>
                <a:lnTo>
                  <a:pt x="2456410" y="3502774"/>
                </a:lnTo>
                <a:close/>
                <a:moveTo>
                  <a:pt x="2083163" y="3502774"/>
                </a:moveTo>
                <a:lnTo>
                  <a:pt x="5585939" y="0"/>
                </a:lnTo>
                <a:lnTo>
                  <a:pt x="5569988" y="0"/>
                </a:lnTo>
                <a:lnTo>
                  <a:pt x="2070402" y="3502774"/>
                </a:lnTo>
                <a:lnTo>
                  <a:pt x="2083163" y="3502774"/>
                </a:lnTo>
                <a:close/>
                <a:moveTo>
                  <a:pt x="2363896" y="3502774"/>
                </a:moveTo>
                <a:lnTo>
                  <a:pt x="5866672" y="0"/>
                </a:lnTo>
                <a:lnTo>
                  <a:pt x="5850721" y="0"/>
                </a:lnTo>
                <a:lnTo>
                  <a:pt x="2347945" y="3502774"/>
                </a:lnTo>
                <a:lnTo>
                  <a:pt x="2363896" y="3502774"/>
                </a:lnTo>
                <a:close/>
                <a:moveTo>
                  <a:pt x="2175677" y="3502774"/>
                </a:moveTo>
                <a:lnTo>
                  <a:pt x="5678453" y="0"/>
                </a:lnTo>
                <a:lnTo>
                  <a:pt x="5665693" y="0"/>
                </a:lnTo>
                <a:lnTo>
                  <a:pt x="2162917" y="3502774"/>
                </a:lnTo>
                <a:lnTo>
                  <a:pt x="2175677" y="3502774"/>
                </a:lnTo>
                <a:close/>
                <a:moveTo>
                  <a:pt x="1429184" y="3502774"/>
                </a:moveTo>
                <a:lnTo>
                  <a:pt x="4931960" y="0"/>
                </a:lnTo>
                <a:lnTo>
                  <a:pt x="4916009" y="0"/>
                </a:lnTo>
                <a:lnTo>
                  <a:pt x="1413233" y="3502774"/>
                </a:lnTo>
                <a:lnTo>
                  <a:pt x="1429184" y="3502774"/>
                </a:lnTo>
                <a:close/>
                <a:moveTo>
                  <a:pt x="1802430" y="3502774"/>
                </a:moveTo>
                <a:lnTo>
                  <a:pt x="5305207" y="0"/>
                </a:lnTo>
                <a:lnTo>
                  <a:pt x="5292446" y="0"/>
                </a:lnTo>
                <a:lnTo>
                  <a:pt x="1789670" y="3502774"/>
                </a:lnTo>
                <a:lnTo>
                  <a:pt x="1802430" y="3502774"/>
                </a:lnTo>
                <a:close/>
                <a:moveTo>
                  <a:pt x="1521698" y="3502774"/>
                </a:moveTo>
                <a:lnTo>
                  <a:pt x="5024474" y="0"/>
                </a:lnTo>
                <a:lnTo>
                  <a:pt x="5011714" y="0"/>
                </a:lnTo>
                <a:lnTo>
                  <a:pt x="1508937" y="3502774"/>
                </a:lnTo>
                <a:lnTo>
                  <a:pt x="1521698" y="3502774"/>
                </a:lnTo>
                <a:close/>
                <a:moveTo>
                  <a:pt x="1614212" y="3502774"/>
                </a:moveTo>
                <a:lnTo>
                  <a:pt x="5116988" y="0"/>
                </a:lnTo>
                <a:lnTo>
                  <a:pt x="5104228" y="0"/>
                </a:lnTo>
                <a:lnTo>
                  <a:pt x="1601452" y="3502774"/>
                </a:lnTo>
                <a:lnTo>
                  <a:pt x="1614212" y="3502774"/>
                </a:lnTo>
                <a:close/>
                <a:moveTo>
                  <a:pt x="0" y="2593584"/>
                </a:moveTo>
                <a:lnTo>
                  <a:pt x="2593586" y="0"/>
                </a:lnTo>
                <a:lnTo>
                  <a:pt x="2580825" y="0"/>
                </a:lnTo>
                <a:lnTo>
                  <a:pt x="0" y="2580824"/>
                </a:lnTo>
                <a:lnTo>
                  <a:pt x="0" y="2593584"/>
                </a:lnTo>
                <a:close/>
                <a:moveTo>
                  <a:pt x="1709916" y="3502774"/>
                </a:moveTo>
                <a:lnTo>
                  <a:pt x="5212692" y="0"/>
                </a:lnTo>
                <a:lnTo>
                  <a:pt x="5196742" y="0"/>
                </a:lnTo>
                <a:lnTo>
                  <a:pt x="1693966" y="3502774"/>
                </a:lnTo>
                <a:lnTo>
                  <a:pt x="1709916" y="3502774"/>
                </a:lnTo>
                <a:close/>
                <a:moveTo>
                  <a:pt x="2548924" y="3502774"/>
                </a:moveTo>
                <a:lnTo>
                  <a:pt x="5971946" y="79753"/>
                </a:lnTo>
                <a:lnTo>
                  <a:pt x="5971946" y="66993"/>
                </a:lnTo>
                <a:lnTo>
                  <a:pt x="2536163" y="3502774"/>
                </a:lnTo>
                <a:lnTo>
                  <a:pt x="2548924" y="3502774"/>
                </a:lnTo>
                <a:close/>
                <a:moveTo>
                  <a:pt x="2644628" y="3502774"/>
                </a:moveTo>
                <a:lnTo>
                  <a:pt x="5971946" y="175457"/>
                </a:lnTo>
                <a:lnTo>
                  <a:pt x="5971946" y="159507"/>
                </a:lnTo>
                <a:lnTo>
                  <a:pt x="2628677" y="3502774"/>
                </a:lnTo>
                <a:lnTo>
                  <a:pt x="2644628" y="3502774"/>
                </a:lnTo>
                <a:close/>
                <a:moveTo>
                  <a:pt x="2268191" y="3502774"/>
                </a:moveTo>
                <a:lnTo>
                  <a:pt x="5770967" y="0"/>
                </a:lnTo>
                <a:lnTo>
                  <a:pt x="5758207" y="0"/>
                </a:lnTo>
                <a:lnTo>
                  <a:pt x="2255431" y="3502774"/>
                </a:lnTo>
                <a:lnTo>
                  <a:pt x="2268191" y="3502774"/>
                </a:lnTo>
                <a:close/>
                <a:moveTo>
                  <a:pt x="0" y="3155049"/>
                </a:moveTo>
                <a:lnTo>
                  <a:pt x="3155051" y="0"/>
                </a:lnTo>
                <a:lnTo>
                  <a:pt x="3142290" y="0"/>
                </a:lnTo>
                <a:lnTo>
                  <a:pt x="0" y="3142288"/>
                </a:lnTo>
                <a:lnTo>
                  <a:pt x="0" y="3155049"/>
                </a:lnTo>
                <a:close/>
                <a:moveTo>
                  <a:pt x="5445573" y="3502774"/>
                </a:moveTo>
                <a:lnTo>
                  <a:pt x="5971946" y="2976401"/>
                </a:lnTo>
                <a:lnTo>
                  <a:pt x="5971946" y="2963641"/>
                </a:lnTo>
                <a:lnTo>
                  <a:pt x="5432812" y="3502774"/>
                </a:lnTo>
                <a:lnTo>
                  <a:pt x="5445573" y="3502774"/>
                </a:lnTo>
                <a:close/>
                <a:moveTo>
                  <a:pt x="0" y="3062535"/>
                </a:moveTo>
                <a:lnTo>
                  <a:pt x="3062537" y="0"/>
                </a:lnTo>
                <a:lnTo>
                  <a:pt x="3046586" y="0"/>
                </a:lnTo>
                <a:lnTo>
                  <a:pt x="0" y="3049774"/>
                </a:lnTo>
                <a:lnTo>
                  <a:pt x="0" y="3062535"/>
                </a:lnTo>
                <a:close/>
                <a:moveTo>
                  <a:pt x="0" y="3247563"/>
                </a:moveTo>
                <a:lnTo>
                  <a:pt x="3247565" y="0"/>
                </a:lnTo>
                <a:lnTo>
                  <a:pt x="3234804" y="0"/>
                </a:lnTo>
                <a:lnTo>
                  <a:pt x="0" y="3234803"/>
                </a:lnTo>
                <a:lnTo>
                  <a:pt x="0" y="3247563"/>
                </a:lnTo>
                <a:close/>
                <a:moveTo>
                  <a:pt x="5541277" y="3502774"/>
                </a:moveTo>
                <a:lnTo>
                  <a:pt x="5971946" y="3072105"/>
                </a:lnTo>
                <a:lnTo>
                  <a:pt x="5971946" y="3056155"/>
                </a:lnTo>
                <a:lnTo>
                  <a:pt x="5525326" y="3502774"/>
                </a:lnTo>
                <a:lnTo>
                  <a:pt x="5541277" y="3502774"/>
                </a:lnTo>
                <a:close/>
                <a:moveTo>
                  <a:pt x="0" y="2966831"/>
                </a:moveTo>
                <a:lnTo>
                  <a:pt x="2966832" y="0"/>
                </a:lnTo>
                <a:lnTo>
                  <a:pt x="2954072" y="0"/>
                </a:lnTo>
                <a:lnTo>
                  <a:pt x="0" y="2954070"/>
                </a:lnTo>
                <a:lnTo>
                  <a:pt x="0" y="2966831"/>
                </a:lnTo>
                <a:close/>
                <a:moveTo>
                  <a:pt x="0" y="3343267"/>
                </a:moveTo>
                <a:lnTo>
                  <a:pt x="3343269" y="0"/>
                </a:lnTo>
                <a:lnTo>
                  <a:pt x="3327319" y="0"/>
                </a:lnTo>
                <a:lnTo>
                  <a:pt x="0" y="3327317"/>
                </a:lnTo>
                <a:lnTo>
                  <a:pt x="0" y="3343267"/>
                </a:lnTo>
                <a:close/>
                <a:moveTo>
                  <a:pt x="0" y="2781803"/>
                </a:moveTo>
                <a:lnTo>
                  <a:pt x="2781804" y="0"/>
                </a:lnTo>
                <a:lnTo>
                  <a:pt x="2769044" y="0"/>
                </a:lnTo>
                <a:lnTo>
                  <a:pt x="0" y="2769042"/>
                </a:lnTo>
                <a:lnTo>
                  <a:pt x="0" y="2781803"/>
                </a:lnTo>
                <a:close/>
                <a:moveTo>
                  <a:pt x="0" y="2689288"/>
                </a:moveTo>
                <a:lnTo>
                  <a:pt x="2689290" y="0"/>
                </a:lnTo>
                <a:lnTo>
                  <a:pt x="2673339" y="0"/>
                </a:lnTo>
                <a:lnTo>
                  <a:pt x="0" y="2673338"/>
                </a:lnTo>
                <a:lnTo>
                  <a:pt x="0" y="2689288"/>
                </a:lnTo>
                <a:close/>
                <a:moveTo>
                  <a:pt x="5353059" y="3502774"/>
                </a:moveTo>
                <a:lnTo>
                  <a:pt x="5971946" y="2883887"/>
                </a:lnTo>
                <a:lnTo>
                  <a:pt x="5971946" y="2871127"/>
                </a:lnTo>
                <a:lnTo>
                  <a:pt x="5340298" y="3502774"/>
                </a:lnTo>
                <a:lnTo>
                  <a:pt x="5353059" y="3502774"/>
                </a:lnTo>
                <a:close/>
                <a:moveTo>
                  <a:pt x="586986" y="3502774"/>
                </a:moveTo>
                <a:lnTo>
                  <a:pt x="4089762" y="0"/>
                </a:lnTo>
                <a:lnTo>
                  <a:pt x="4077002" y="0"/>
                </a:lnTo>
                <a:lnTo>
                  <a:pt x="574226" y="3502774"/>
                </a:lnTo>
                <a:lnTo>
                  <a:pt x="586986" y="3502774"/>
                </a:lnTo>
                <a:close/>
                <a:moveTo>
                  <a:pt x="3391121" y="3502774"/>
                </a:moveTo>
                <a:lnTo>
                  <a:pt x="5971946" y="921950"/>
                </a:lnTo>
                <a:lnTo>
                  <a:pt x="5971946" y="909190"/>
                </a:lnTo>
                <a:lnTo>
                  <a:pt x="3378361" y="3502774"/>
                </a:lnTo>
                <a:lnTo>
                  <a:pt x="3391121" y="3502774"/>
                </a:lnTo>
                <a:close/>
                <a:moveTo>
                  <a:pt x="0" y="2874317"/>
                </a:moveTo>
                <a:lnTo>
                  <a:pt x="2874318" y="0"/>
                </a:lnTo>
                <a:lnTo>
                  <a:pt x="2861558" y="0"/>
                </a:lnTo>
                <a:lnTo>
                  <a:pt x="0" y="2861556"/>
                </a:lnTo>
                <a:lnTo>
                  <a:pt x="0" y="2874317"/>
                </a:lnTo>
                <a:close/>
                <a:moveTo>
                  <a:pt x="3202903" y="3502774"/>
                </a:moveTo>
                <a:lnTo>
                  <a:pt x="5971946" y="733732"/>
                </a:lnTo>
                <a:lnTo>
                  <a:pt x="5971946" y="720972"/>
                </a:lnTo>
                <a:lnTo>
                  <a:pt x="3190142" y="3502774"/>
                </a:lnTo>
                <a:lnTo>
                  <a:pt x="3202903" y="3502774"/>
                </a:lnTo>
                <a:close/>
                <a:moveTo>
                  <a:pt x="398768" y="3502774"/>
                </a:moveTo>
                <a:lnTo>
                  <a:pt x="3901544" y="0"/>
                </a:lnTo>
                <a:lnTo>
                  <a:pt x="3888784" y="0"/>
                </a:lnTo>
                <a:lnTo>
                  <a:pt x="386007" y="3502774"/>
                </a:lnTo>
                <a:lnTo>
                  <a:pt x="398768" y="3502774"/>
                </a:lnTo>
                <a:close/>
                <a:moveTo>
                  <a:pt x="306254" y="3502774"/>
                </a:moveTo>
                <a:lnTo>
                  <a:pt x="3809030" y="0"/>
                </a:lnTo>
                <a:lnTo>
                  <a:pt x="3796269" y="0"/>
                </a:lnTo>
                <a:lnTo>
                  <a:pt x="293493" y="3502774"/>
                </a:lnTo>
                <a:lnTo>
                  <a:pt x="306254" y="3502774"/>
                </a:lnTo>
                <a:close/>
                <a:moveTo>
                  <a:pt x="5726305" y="3502774"/>
                </a:moveTo>
                <a:lnTo>
                  <a:pt x="5971946" y="3257134"/>
                </a:lnTo>
                <a:lnTo>
                  <a:pt x="5971946" y="3244373"/>
                </a:lnTo>
                <a:lnTo>
                  <a:pt x="5713545" y="3502774"/>
                </a:lnTo>
                <a:lnTo>
                  <a:pt x="5726305" y="3502774"/>
                </a:lnTo>
                <a:close/>
                <a:moveTo>
                  <a:pt x="494472" y="3502774"/>
                </a:moveTo>
                <a:lnTo>
                  <a:pt x="3997248" y="0"/>
                </a:lnTo>
                <a:lnTo>
                  <a:pt x="3981298" y="0"/>
                </a:lnTo>
                <a:lnTo>
                  <a:pt x="478522" y="3502774"/>
                </a:lnTo>
                <a:lnTo>
                  <a:pt x="494472" y="3502774"/>
                </a:lnTo>
                <a:close/>
                <a:moveTo>
                  <a:pt x="3110389" y="3502774"/>
                </a:moveTo>
                <a:lnTo>
                  <a:pt x="5971946" y="641218"/>
                </a:lnTo>
                <a:lnTo>
                  <a:pt x="5971946" y="628457"/>
                </a:lnTo>
                <a:lnTo>
                  <a:pt x="3097628" y="3502774"/>
                </a:lnTo>
                <a:lnTo>
                  <a:pt x="3110389" y="3502774"/>
                </a:lnTo>
                <a:close/>
                <a:moveTo>
                  <a:pt x="4418347" y="3502774"/>
                </a:moveTo>
                <a:lnTo>
                  <a:pt x="5971946" y="1949176"/>
                </a:lnTo>
                <a:lnTo>
                  <a:pt x="5971946" y="1936415"/>
                </a:lnTo>
                <a:lnTo>
                  <a:pt x="4405587" y="3502774"/>
                </a:lnTo>
                <a:lnTo>
                  <a:pt x="4418347" y="3502774"/>
                </a:lnTo>
                <a:close/>
                <a:moveTo>
                  <a:pt x="0" y="3435781"/>
                </a:moveTo>
                <a:lnTo>
                  <a:pt x="3435783" y="0"/>
                </a:lnTo>
                <a:lnTo>
                  <a:pt x="3423023" y="0"/>
                </a:lnTo>
                <a:lnTo>
                  <a:pt x="0" y="3423021"/>
                </a:lnTo>
                <a:lnTo>
                  <a:pt x="0" y="3435781"/>
                </a:lnTo>
                <a:close/>
                <a:moveTo>
                  <a:pt x="25521" y="3502774"/>
                </a:moveTo>
                <a:lnTo>
                  <a:pt x="3528297" y="0"/>
                </a:lnTo>
                <a:lnTo>
                  <a:pt x="3515537" y="0"/>
                </a:lnTo>
                <a:lnTo>
                  <a:pt x="12761" y="3502774"/>
                </a:lnTo>
                <a:lnTo>
                  <a:pt x="25521" y="3502774"/>
                </a:lnTo>
                <a:close/>
                <a:moveTo>
                  <a:pt x="5633791" y="3502774"/>
                </a:moveTo>
                <a:lnTo>
                  <a:pt x="5971946" y="3164619"/>
                </a:lnTo>
                <a:lnTo>
                  <a:pt x="5971946" y="3151859"/>
                </a:lnTo>
                <a:lnTo>
                  <a:pt x="5621031" y="3502774"/>
                </a:lnTo>
                <a:lnTo>
                  <a:pt x="5633791" y="3502774"/>
                </a:lnTo>
                <a:close/>
                <a:moveTo>
                  <a:pt x="213740" y="3502774"/>
                </a:moveTo>
                <a:lnTo>
                  <a:pt x="3716516" y="0"/>
                </a:lnTo>
                <a:lnTo>
                  <a:pt x="3703755" y="0"/>
                </a:lnTo>
                <a:lnTo>
                  <a:pt x="200979" y="3502774"/>
                </a:lnTo>
                <a:lnTo>
                  <a:pt x="213740" y="3502774"/>
                </a:lnTo>
                <a:close/>
                <a:moveTo>
                  <a:pt x="121226" y="3502774"/>
                </a:moveTo>
                <a:lnTo>
                  <a:pt x="3624002" y="0"/>
                </a:lnTo>
                <a:lnTo>
                  <a:pt x="3608051" y="0"/>
                </a:lnTo>
                <a:lnTo>
                  <a:pt x="105275" y="3502774"/>
                </a:lnTo>
                <a:lnTo>
                  <a:pt x="121226" y="3502774"/>
                </a:lnTo>
                <a:close/>
              </a:path>
            </a:pathLst>
          </a:custGeom>
          <a:solidFill>
            <a:srgbClr val="D4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0387" y="281354"/>
            <a:ext cx="6240026" cy="4205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-9138" y="-2226"/>
            <a:ext cx="2060378" cy="1351196"/>
          </a:xfrm>
          <a:custGeom>
            <a:avLst/>
            <a:gdLst>
              <a:gd name="T0" fmla="*/ 0 w 2477767"/>
              <a:gd name="T1" fmla="*/ 1281934 h 2567056"/>
              <a:gd name="T2" fmla="*/ 2477767 w 2477767"/>
              <a:gd name="T3" fmla="*/ 2567056 h 2567056"/>
              <a:gd name="T4" fmla="*/ 2477767 w 2477767"/>
              <a:gd name="T5" fmla="*/ 0 h 2567056"/>
              <a:gd name="T6" fmla="*/ 0 w 2477767"/>
              <a:gd name="T7" fmla="*/ 1281934 h 2567056"/>
              <a:gd name="T8" fmla="*/ 0 w 2477767"/>
              <a:gd name="T9" fmla="*/ 1281934 h 2567056"/>
              <a:gd name="connsiteX0" fmla="*/ 0 w 2477767"/>
              <a:gd name="connsiteY0" fmla="*/ 366829 h 1651951"/>
              <a:gd name="connsiteX1" fmla="*/ 2477767 w 2477767"/>
              <a:gd name="connsiteY1" fmla="*/ 1651951 h 1651951"/>
              <a:gd name="connsiteX2" fmla="*/ 706555 w 2477767"/>
              <a:gd name="connsiteY2" fmla="*/ 0 h 1651951"/>
              <a:gd name="connsiteX3" fmla="*/ 0 w 2477767"/>
              <a:gd name="connsiteY3" fmla="*/ 366829 h 1651951"/>
              <a:gd name="connsiteX0" fmla="*/ 0 w 2551282"/>
              <a:gd name="connsiteY0" fmla="*/ 366829 h 1651951"/>
              <a:gd name="connsiteX1" fmla="*/ 2477767 w 2551282"/>
              <a:gd name="connsiteY1" fmla="*/ 1651951 h 1651951"/>
              <a:gd name="connsiteX2" fmla="*/ 2462883 w 2551282"/>
              <a:gd name="connsiteY2" fmla="*/ 28620 h 1651951"/>
              <a:gd name="connsiteX3" fmla="*/ 706555 w 2551282"/>
              <a:gd name="connsiteY3" fmla="*/ 0 h 1651951"/>
              <a:gd name="connsiteX4" fmla="*/ 0 w 2551282"/>
              <a:gd name="connsiteY4" fmla="*/ 366829 h 1651951"/>
              <a:gd name="connsiteX0" fmla="*/ 0 w 2597970"/>
              <a:gd name="connsiteY0" fmla="*/ 366829 h 1651951"/>
              <a:gd name="connsiteX1" fmla="*/ 2477767 w 2597970"/>
              <a:gd name="connsiteY1" fmla="*/ 1651951 h 1651951"/>
              <a:gd name="connsiteX2" fmla="*/ 2462883 w 2597970"/>
              <a:gd name="connsiteY2" fmla="*/ 28620 h 1651951"/>
              <a:gd name="connsiteX3" fmla="*/ 706555 w 2597970"/>
              <a:gd name="connsiteY3" fmla="*/ 0 h 1651951"/>
              <a:gd name="connsiteX4" fmla="*/ 0 w 2597970"/>
              <a:gd name="connsiteY4" fmla="*/ 366829 h 1651951"/>
              <a:gd name="connsiteX0" fmla="*/ 0 w 2477767"/>
              <a:gd name="connsiteY0" fmla="*/ 366829 h 1651951"/>
              <a:gd name="connsiteX1" fmla="*/ 2477767 w 2477767"/>
              <a:gd name="connsiteY1" fmla="*/ 1651951 h 1651951"/>
              <a:gd name="connsiteX2" fmla="*/ 2462883 w 2477767"/>
              <a:gd name="connsiteY2" fmla="*/ 28620 h 1651951"/>
              <a:gd name="connsiteX3" fmla="*/ 706555 w 2477767"/>
              <a:gd name="connsiteY3" fmla="*/ 0 h 1651951"/>
              <a:gd name="connsiteX4" fmla="*/ 0 w 2477767"/>
              <a:gd name="connsiteY4" fmla="*/ 366829 h 1651951"/>
              <a:gd name="connsiteX0" fmla="*/ 0 w 2477767"/>
              <a:gd name="connsiteY0" fmla="*/ 366829 h 1651951"/>
              <a:gd name="connsiteX1" fmla="*/ 2477767 w 2477767"/>
              <a:gd name="connsiteY1" fmla="*/ 1651951 h 1651951"/>
              <a:gd name="connsiteX2" fmla="*/ 2462883 w 2477767"/>
              <a:gd name="connsiteY2" fmla="*/ 28620 h 1651951"/>
              <a:gd name="connsiteX3" fmla="*/ 706555 w 2477767"/>
              <a:gd name="connsiteY3" fmla="*/ 0 h 1651951"/>
              <a:gd name="connsiteX4" fmla="*/ 0 w 2477767"/>
              <a:gd name="connsiteY4" fmla="*/ 366829 h 1651951"/>
              <a:gd name="connsiteX0" fmla="*/ 0 w 2693890"/>
              <a:gd name="connsiteY0" fmla="*/ 397729 h 1682851"/>
              <a:gd name="connsiteX1" fmla="*/ 2477767 w 2693890"/>
              <a:gd name="connsiteY1" fmla="*/ 1682851 h 1682851"/>
              <a:gd name="connsiteX2" fmla="*/ 2693586 w 2693890"/>
              <a:gd name="connsiteY2" fmla="*/ 0 h 1682851"/>
              <a:gd name="connsiteX3" fmla="*/ 706555 w 2693890"/>
              <a:gd name="connsiteY3" fmla="*/ 30900 h 1682851"/>
              <a:gd name="connsiteX4" fmla="*/ 0 w 2693890"/>
              <a:gd name="connsiteY4" fmla="*/ 397729 h 1682851"/>
              <a:gd name="connsiteX0" fmla="*/ 0 w 2477767"/>
              <a:gd name="connsiteY0" fmla="*/ 366829 h 1651951"/>
              <a:gd name="connsiteX1" fmla="*/ 2477767 w 2477767"/>
              <a:gd name="connsiteY1" fmla="*/ 1651951 h 1651951"/>
              <a:gd name="connsiteX2" fmla="*/ 2224737 w 2477767"/>
              <a:gd name="connsiteY2" fmla="*/ 497332 h 1651951"/>
              <a:gd name="connsiteX3" fmla="*/ 706555 w 2477767"/>
              <a:gd name="connsiteY3" fmla="*/ 0 h 1651951"/>
              <a:gd name="connsiteX4" fmla="*/ 0 w 2477767"/>
              <a:gd name="connsiteY4" fmla="*/ 366829 h 1651951"/>
              <a:gd name="connsiteX0" fmla="*/ 0 w 2487419"/>
              <a:gd name="connsiteY0" fmla="*/ 366829 h 1651951"/>
              <a:gd name="connsiteX1" fmla="*/ 2477767 w 2487419"/>
              <a:gd name="connsiteY1" fmla="*/ 1651951 h 1651951"/>
              <a:gd name="connsiteX2" fmla="*/ 2485209 w 2487419"/>
              <a:gd name="connsiteY2" fmla="*/ 21180 h 1651951"/>
              <a:gd name="connsiteX3" fmla="*/ 706555 w 2487419"/>
              <a:gd name="connsiteY3" fmla="*/ 0 h 1651951"/>
              <a:gd name="connsiteX4" fmla="*/ 0 w 2487419"/>
              <a:gd name="connsiteY4" fmla="*/ 366829 h 1651951"/>
              <a:gd name="connsiteX0" fmla="*/ 0 w 2487419"/>
              <a:gd name="connsiteY0" fmla="*/ 345649 h 1630771"/>
              <a:gd name="connsiteX1" fmla="*/ 2477767 w 2487419"/>
              <a:gd name="connsiteY1" fmla="*/ 1630771 h 1630771"/>
              <a:gd name="connsiteX2" fmla="*/ 2485209 w 2487419"/>
              <a:gd name="connsiteY2" fmla="*/ 0 h 1630771"/>
              <a:gd name="connsiteX3" fmla="*/ 684229 w 2487419"/>
              <a:gd name="connsiteY3" fmla="*/ 1139 h 1630771"/>
              <a:gd name="connsiteX4" fmla="*/ 0 w 2487419"/>
              <a:gd name="connsiteY4" fmla="*/ 345649 h 163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7419" h="1630771">
                <a:moveTo>
                  <a:pt x="0" y="345649"/>
                </a:moveTo>
                <a:lnTo>
                  <a:pt x="2477767" y="1630771"/>
                </a:lnTo>
                <a:cubicBezTo>
                  <a:pt x="2467844" y="1293017"/>
                  <a:pt x="2495132" y="501430"/>
                  <a:pt x="2485209" y="0"/>
                </a:cubicBezTo>
                <a:lnTo>
                  <a:pt x="684229" y="1139"/>
                </a:lnTo>
                <a:lnTo>
                  <a:pt x="0" y="345649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flipH="1">
            <a:off x="2031765" y="-12540"/>
            <a:ext cx="4367099" cy="2564822"/>
          </a:xfrm>
          <a:custGeom>
            <a:avLst/>
            <a:gdLst>
              <a:gd name="T0" fmla="*/ 3951034 w 3951034"/>
              <a:gd name="T1" fmla="*/ 1833611 h 3880877"/>
              <a:gd name="T2" fmla="*/ 411367 w 3951034"/>
              <a:gd name="T3" fmla="*/ 0 h 3880877"/>
              <a:gd name="T4" fmla="*/ 0 w 3951034"/>
              <a:gd name="T5" fmla="*/ 0 h 3880877"/>
              <a:gd name="T6" fmla="*/ 0 w 3951034"/>
              <a:gd name="T7" fmla="*/ 3880877 h 3880877"/>
              <a:gd name="T8" fmla="*/ 3951034 w 3951034"/>
              <a:gd name="T9" fmla="*/ 1833611 h 3880877"/>
              <a:gd name="T10" fmla="*/ 3951034 w 3951034"/>
              <a:gd name="T11" fmla="*/ 1833611 h 3880877"/>
              <a:gd name="connsiteX0" fmla="*/ 5337111 w 5337111"/>
              <a:gd name="connsiteY0" fmla="*/ 1833611 h 3880877"/>
              <a:gd name="connsiteX1" fmla="*/ 1797444 w 5337111"/>
              <a:gd name="connsiteY1" fmla="*/ 0 h 3880877"/>
              <a:gd name="connsiteX2" fmla="*/ 0 w 5337111"/>
              <a:gd name="connsiteY2" fmla="*/ 4679 h 3880877"/>
              <a:gd name="connsiteX3" fmla="*/ 1386077 w 5337111"/>
              <a:gd name="connsiteY3" fmla="*/ 3880877 h 3880877"/>
              <a:gd name="connsiteX4" fmla="*/ 5337111 w 5337111"/>
              <a:gd name="connsiteY4" fmla="*/ 1833611 h 3880877"/>
              <a:gd name="connsiteX0" fmla="*/ 5337111 w 5337111"/>
              <a:gd name="connsiteY0" fmla="*/ 1833611 h 4582811"/>
              <a:gd name="connsiteX1" fmla="*/ 1797444 w 5337111"/>
              <a:gd name="connsiteY1" fmla="*/ 0 h 4582811"/>
              <a:gd name="connsiteX2" fmla="*/ 0 w 5337111"/>
              <a:gd name="connsiteY2" fmla="*/ 4679 h 4582811"/>
              <a:gd name="connsiteX3" fmla="*/ 9366 w 5337111"/>
              <a:gd name="connsiteY3" fmla="*/ 4582811 h 4582811"/>
              <a:gd name="connsiteX4" fmla="*/ 5337111 w 5337111"/>
              <a:gd name="connsiteY4" fmla="*/ 1833611 h 4582811"/>
              <a:gd name="connsiteX0" fmla="*/ 5337111 w 5337111"/>
              <a:gd name="connsiteY0" fmla="*/ 1833611 h 4606209"/>
              <a:gd name="connsiteX1" fmla="*/ 1797444 w 5337111"/>
              <a:gd name="connsiteY1" fmla="*/ 0 h 4606209"/>
              <a:gd name="connsiteX2" fmla="*/ 0 w 5337111"/>
              <a:gd name="connsiteY2" fmla="*/ 4679 h 4606209"/>
              <a:gd name="connsiteX3" fmla="*/ 9366 w 5337111"/>
              <a:gd name="connsiteY3" fmla="*/ 4606209 h 4606209"/>
              <a:gd name="connsiteX4" fmla="*/ 5337111 w 5337111"/>
              <a:gd name="connsiteY4" fmla="*/ 1833611 h 4606209"/>
              <a:gd name="connsiteX0" fmla="*/ 5337111 w 5337111"/>
              <a:gd name="connsiteY0" fmla="*/ 1828932 h 4601530"/>
              <a:gd name="connsiteX1" fmla="*/ 4671236 w 5337111"/>
              <a:gd name="connsiteY1" fmla="*/ 1483882 h 4601530"/>
              <a:gd name="connsiteX2" fmla="*/ 0 w 5337111"/>
              <a:gd name="connsiteY2" fmla="*/ 0 h 4601530"/>
              <a:gd name="connsiteX3" fmla="*/ 9366 w 5337111"/>
              <a:gd name="connsiteY3" fmla="*/ 4601530 h 4601530"/>
              <a:gd name="connsiteX4" fmla="*/ 5337111 w 5337111"/>
              <a:gd name="connsiteY4" fmla="*/ 1828932 h 4601530"/>
              <a:gd name="connsiteX0" fmla="*/ 5327745 w 5327745"/>
              <a:gd name="connsiteY0" fmla="*/ 345050 h 3117648"/>
              <a:gd name="connsiteX1" fmla="*/ 4661870 w 5327745"/>
              <a:gd name="connsiteY1" fmla="*/ 0 h 3117648"/>
              <a:gd name="connsiteX2" fmla="*/ 359262 w 5327745"/>
              <a:gd name="connsiteY2" fmla="*/ 530937 h 3117648"/>
              <a:gd name="connsiteX3" fmla="*/ 0 w 5327745"/>
              <a:gd name="connsiteY3" fmla="*/ 3117648 h 3117648"/>
              <a:gd name="connsiteX4" fmla="*/ 5327745 w 5327745"/>
              <a:gd name="connsiteY4" fmla="*/ 345050 h 3117648"/>
              <a:gd name="connsiteX0" fmla="*/ 5329588 w 5329588"/>
              <a:gd name="connsiteY0" fmla="*/ 355407 h 3128005"/>
              <a:gd name="connsiteX1" fmla="*/ 4663713 w 5329588"/>
              <a:gd name="connsiteY1" fmla="*/ 10357 h 3128005"/>
              <a:gd name="connsiteX2" fmla="*/ 0 w 5329588"/>
              <a:gd name="connsiteY2" fmla="*/ 0 h 3128005"/>
              <a:gd name="connsiteX3" fmla="*/ 1843 w 5329588"/>
              <a:gd name="connsiteY3" fmla="*/ 3128005 h 3128005"/>
              <a:gd name="connsiteX4" fmla="*/ 5329588 w 5329588"/>
              <a:gd name="connsiteY4" fmla="*/ 355407 h 312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9588" h="3128005">
                <a:moveTo>
                  <a:pt x="5329588" y="355407"/>
                </a:moveTo>
                <a:lnTo>
                  <a:pt x="4663713" y="10357"/>
                </a:lnTo>
                <a:lnTo>
                  <a:pt x="0" y="0"/>
                </a:lnTo>
                <a:cubicBezTo>
                  <a:pt x="614" y="1042668"/>
                  <a:pt x="1229" y="2085337"/>
                  <a:pt x="1843" y="3128005"/>
                </a:cubicBezTo>
                <a:lnTo>
                  <a:pt x="5329588" y="355407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430" y="189911"/>
            <a:ext cx="2079491" cy="37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28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Dietrich, Cassaundra N.</dc:creator>
  <cp:lastModifiedBy>Dietrich, Cassaundra N.</cp:lastModifiedBy>
  <cp:revision>2</cp:revision>
  <dcterms:created xsi:type="dcterms:W3CDTF">2017-02-28T15:47:27Z</dcterms:created>
  <dcterms:modified xsi:type="dcterms:W3CDTF">2017-02-28T16:02:15Z</dcterms:modified>
</cp:coreProperties>
</file>