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5486400" cy="3657600"/>
  <p:notesSz cx="6858000" cy="9144000"/>
  <p:defaultTextStyle>
    <a:defPPr>
      <a:defRPr lang="en-US"/>
    </a:defPPr>
    <a:lvl1pPr marL="0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1pPr>
    <a:lvl2pPr marL="219456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2pPr>
    <a:lvl3pPr marL="438912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3pPr>
    <a:lvl4pPr marL="658368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4pPr>
    <a:lvl5pPr marL="877824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5pPr>
    <a:lvl6pPr marL="1097280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6pPr>
    <a:lvl7pPr marL="1316736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7pPr>
    <a:lvl8pPr marL="1536192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8pPr>
    <a:lvl9pPr marL="1755648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6B68"/>
    <a:srgbClr val="BC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650"/>
  </p:normalViewPr>
  <p:slideViewPr>
    <p:cSldViewPr snapToGrid="0" snapToObjects="1">
      <p:cViewPr>
        <p:scale>
          <a:sx n="330" d="100"/>
          <a:sy n="330" d="100"/>
        </p:scale>
        <p:origin x="2856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598593"/>
            <a:ext cx="4663440" cy="1273387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21087"/>
            <a:ext cx="4114800" cy="883073"/>
          </a:xfrm>
        </p:spPr>
        <p:txBody>
          <a:bodyPr/>
          <a:lstStyle>
            <a:lvl1pPr marL="0" indent="0" algn="ctr">
              <a:buNone/>
              <a:defRPr sz="1280"/>
            </a:lvl1pPr>
            <a:lvl2pPr marL="243825" indent="0" algn="ctr">
              <a:buNone/>
              <a:defRPr sz="1067"/>
            </a:lvl2pPr>
            <a:lvl3pPr marL="487650" indent="0" algn="ctr">
              <a:buNone/>
              <a:defRPr sz="960"/>
            </a:lvl3pPr>
            <a:lvl4pPr marL="731474" indent="0" algn="ctr">
              <a:buNone/>
              <a:defRPr sz="853"/>
            </a:lvl4pPr>
            <a:lvl5pPr marL="975299" indent="0" algn="ctr">
              <a:buNone/>
              <a:defRPr sz="853"/>
            </a:lvl5pPr>
            <a:lvl6pPr marL="1219124" indent="0" algn="ctr">
              <a:buNone/>
              <a:defRPr sz="853"/>
            </a:lvl6pPr>
            <a:lvl7pPr marL="1462949" indent="0" algn="ctr">
              <a:buNone/>
              <a:defRPr sz="853"/>
            </a:lvl7pPr>
            <a:lvl8pPr marL="1706773" indent="0" algn="ctr">
              <a:buNone/>
              <a:defRPr sz="853"/>
            </a:lvl8pPr>
            <a:lvl9pPr marL="1950598" indent="0" algn="ctr">
              <a:buNone/>
              <a:defRPr sz="85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6205" y="194733"/>
            <a:ext cx="1183005" cy="30996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0" y="194733"/>
            <a:ext cx="3480435" cy="30996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33" y="911861"/>
            <a:ext cx="4732020" cy="15214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33" y="2447714"/>
            <a:ext cx="4732020" cy="800100"/>
          </a:xfrm>
        </p:spPr>
        <p:txBody>
          <a:bodyPr/>
          <a:lstStyle>
            <a:lvl1pPr marL="0" indent="0">
              <a:buNone/>
              <a:defRPr sz="1280">
                <a:solidFill>
                  <a:schemeClr val="tx1"/>
                </a:solidFill>
              </a:defRPr>
            </a:lvl1pPr>
            <a:lvl2pPr marL="243825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2pPr>
            <a:lvl3pPr marL="48765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3pPr>
            <a:lvl4pPr marL="731474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4pPr>
            <a:lvl5pPr marL="975299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5pPr>
            <a:lvl6pPr marL="1219124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6pPr>
            <a:lvl7pPr marL="1462949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7pPr>
            <a:lvl8pPr marL="1706773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8pPr>
            <a:lvl9pPr marL="1950598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0" y="973666"/>
            <a:ext cx="2331720" cy="2320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490" y="973666"/>
            <a:ext cx="2331720" cy="2320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194734"/>
            <a:ext cx="4732020" cy="7069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05" y="896620"/>
            <a:ext cx="2321004" cy="439420"/>
          </a:xfrm>
        </p:spPr>
        <p:txBody>
          <a:bodyPr anchor="b"/>
          <a:lstStyle>
            <a:lvl1pPr marL="0" indent="0">
              <a:buNone/>
              <a:defRPr sz="1280" b="1"/>
            </a:lvl1pPr>
            <a:lvl2pPr marL="243825" indent="0">
              <a:buNone/>
              <a:defRPr sz="1067" b="1"/>
            </a:lvl2pPr>
            <a:lvl3pPr marL="487650" indent="0">
              <a:buNone/>
              <a:defRPr sz="960" b="1"/>
            </a:lvl3pPr>
            <a:lvl4pPr marL="731474" indent="0">
              <a:buNone/>
              <a:defRPr sz="853" b="1"/>
            </a:lvl4pPr>
            <a:lvl5pPr marL="975299" indent="0">
              <a:buNone/>
              <a:defRPr sz="853" b="1"/>
            </a:lvl5pPr>
            <a:lvl6pPr marL="1219124" indent="0">
              <a:buNone/>
              <a:defRPr sz="853" b="1"/>
            </a:lvl6pPr>
            <a:lvl7pPr marL="1462949" indent="0">
              <a:buNone/>
              <a:defRPr sz="853" b="1"/>
            </a:lvl7pPr>
            <a:lvl8pPr marL="1706773" indent="0">
              <a:buNone/>
              <a:defRPr sz="853" b="1"/>
            </a:lvl8pPr>
            <a:lvl9pPr marL="1950598" indent="0">
              <a:buNone/>
              <a:defRPr sz="85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05" y="1336040"/>
            <a:ext cx="2321004" cy="19651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77490" y="896620"/>
            <a:ext cx="2332435" cy="439420"/>
          </a:xfrm>
        </p:spPr>
        <p:txBody>
          <a:bodyPr anchor="b"/>
          <a:lstStyle>
            <a:lvl1pPr marL="0" indent="0">
              <a:buNone/>
              <a:defRPr sz="1280" b="1"/>
            </a:lvl1pPr>
            <a:lvl2pPr marL="243825" indent="0">
              <a:buNone/>
              <a:defRPr sz="1067" b="1"/>
            </a:lvl2pPr>
            <a:lvl3pPr marL="487650" indent="0">
              <a:buNone/>
              <a:defRPr sz="960" b="1"/>
            </a:lvl3pPr>
            <a:lvl4pPr marL="731474" indent="0">
              <a:buNone/>
              <a:defRPr sz="853" b="1"/>
            </a:lvl4pPr>
            <a:lvl5pPr marL="975299" indent="0">
              <a:buNone/>
              <a:defRPr sz="853" b="1"/>
            </a:lvl5pPr>
            <a:lvl6pPr marL="1219124" indent="0">
              <a:buNone/>
              <a:defRPr sz="853" b="1"/>
            </a:lvl6pPr>
            <a:lvl7pPr marL="1462949" indent="0">
              <a:buNone/>
              <a:defRPr sz="853" b="1"/>
            </a:lvl7pPr>
            <a:lvl8pPr marL="1706773" indent="0">
              <a:buNone/>
              <a:defRPr sz="853" b="1"/>
            </a:lvl8pPr>
            <a:lvl9pPr marL="1950598" indent="0">
              <a:buNone/>
              <a:defRPr sz="85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77490" y="1336040"/>
            <a:ext cx="2332435" cy="19651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243840"/>
            <a:ext cx="1769507" cy="853440"/>
          </a:xfrm>
        </p:spPr>
        <p:txBody>
          <a:bodyPr anchor="b"/>
          <a:lstStyle>
            <a:lvl1pPr>
              <a:defRPr sz="170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435" y="526627"/>
            <a:ext cx="2777490" cy="2599267"/>
          </a:xfrm>
        </p:spPr>
        <p:txBody>
          <a:bodyPr/>
          <a:lstStyle>
            <a:lvl1pPr>
              <a:defRPr sz="1707"/>
            </a:lvl1pPr>
            <a:lvl2pPr>
              <a:defRPr sz="1493"/>
            </a:lvl2pPr>
            <a:lvl3pPr>
              <a:defRPr sz="128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1097280"/>
            <a:ext cx="1769507" cy="2032847"/>
          </a:xfrm>
        </p:spPr>
        <p:txBody>
          <a:bodyPr/>
          <a:lstStyle>
            <a:lvl1pPr marL="0" indent="0">
              <a:buNone/>
              <a:defRPr sz="853"/>
            </a:lvl1pPr>
            <a:lvl2pPr marL="243825" indent="0">
              <a:buNone/>
              <a:defRPr sz="747"/>
            </a:lvl2pPr>
            <a:lvl3pPr marL="487650" indent="0">
              <a:buNone/>
              <a:defRPr sz="640"/>
            </a:lvl3pPr>
            <a:lvl4pPr marL="731474" indent="0">
              <a:buNone/>
              <a:defRPr sz="533"/>
            </a:lvl4pPr>
            <a:lvl5pPr marL="975299" indent="0">
              <a:buNone/>
              <a:defRPr sz="533"/>
            </a:lvl5pPr>
            <a:lvl6pPr marL="1219124" indent="0">
              <a:buNone/>
              <a:defRPr sz="533"/>
            </a:lvl6pPr>
            <a:lvl7pPr marL="1462949" indent="0">
              <a:buNone/>
              <a:defRPr sz="533"/>
            </a:lvl7pPr>
            <a:lvl8pPr marL="1706773" indent="0">
              <a:buNone/>
              <a:defRPr sz="533"/>
            </a:lvl8pPr>
            <a:lvl9pPr marL="1950598" indent="0">
              <a:buNone/>
              <a:defRPr sz="5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243840"/>
            <a:ext cx="1769507" cy="853440"/>
          </a:xfrm>
        </p:spPr>
        <p:txBody>
          <a:bodyPr anchor="b"/>
          <a:lstStyle>
            <a:lvl1pPr>
              <a:defRPr sz="170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32435" y="526627"/>
            <a:ext cx="2777490" cy="2599267"/>
          </a:xfrm>
        </p:spPr>
        <p:txBody>
          <a:bodyPr anchor="t"/>
          <a:lstStyle>
            <a:lvl1pPr marL="0" indent="0">
              <a:buNone/>
              <a:defRPr sz="1707"/>
            </a:lvl1pPr>
            <a:lvl2pPr marL="243825" indent="0">
              <a:buNone/>
              <a:defRPr sz="1493"/>
            </a:lvl2pPr>
            <a:lvl3pPr marL="487650" indent="0">
              <a:buNone/>
              <a:defRPr sz="1280"/>
            </a:lvl3pPr>
            <a:lvl4pPr marL="731474" indent="0">
              <a:buNone/>
              <a:defRPr sz="1067"/>
            </a:lvl4pPr>
            <a:lvl5pPr marL="975299" indent="0">
              <a:buNone/>
              <a:defRPr sz="1067"/>
            </a:lvl5pPr>
            <a:lvl6pPr marL="1219124" indent="0">
              <a:buNone/>
              <a:defRPr sz="1067"/>
            </a:lvl6pPr>
            <a:lvl7pPr marL="1462949" indent="0">
              <a:buNone/>
              <a:defRPr sz="1067"/>
            </a:lvl7pPr>
            <a:lvl8pPr marL="1706773" indent="0">
              <a:buNone/>
              <a:defRPr sz="1067"/>
            </a:lvl8pPr>
            <a:lvl9pPr marL="1950598" indent="0">
              <a:buNone/>
              <a:defRPr sz="1067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1097280"/>
            <a:ext cx="1769507" cy="2032847"/>
          </a:xfrm>
        </p:spPr>
        <p:txBody>
          <a:bodyPr/>
          <a:lstStyle>
            <a:lvl1pPr marL="0" indent="0">
              <a:buNone/>
              <a:defRPr sz="853"/>
            </a:lvl1pPr>
            <a:lvl2pPr marL="243825" indent="0">
              <a:buNone/>
              <a:defRPr sz="747"/>
            </a:lvl2pPr>
            <a:lvl3pPr marL="487650" indent="0">
              <a:buNone/>
              <a:defRPr sz="640"/>
            </a:lvl3pPr>
            <a:lvl4pPr marL="731474" indent="0">
              <a:buNone/>
              <a:defRPr sz="533"/>
            </a:lvl4pPr>
            <a:lvl5pPr marL="975299" indent="0">
              <a:buNone/>
              <a:defRPr sz="533"/>
            </a:lvl5pPr>
            <a:lvl6pPr marL="1219124" indent="0">
              <a:buNone/>
              <a:defRPr sz="533"/>
            </a:lvl6pPr>
            <a:lvl7pPr marL="1462949" indent="0">
              <a:buNone/>
              <a:defRPr sz="533"/>
            </a:lvl7pPr>
            <a:lvl8pPr marL="1706773" indent="0">
              <a:buNone/>
              <a:defRPr sz="533"/>
            </a:lvl8pPr>
            <a:lvl9pPr marL="1950598" indent="0">
              <a:buNone/>
              <a:defRPr sz="5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194734"/>
            <a:ext cx="4732020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973666"/>
            <a:ext cx="4732020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3390054"/>
            <a:ext cx="18516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1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7650" rtl="0" eaLnBrk="1" latinLnBrk="0" hangingPunct="1">
        <a:lnSpc>
          <a:spcPct val="90000"/>
        </a:lnSpc>
        <a:spcBef>
          <a:spcPct val="0"/>
        </a:spcBef>
        <a:buNone/>
        <a:defRPr sz="23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1912" indent="-121912" algn="l" defTabSz="48765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493" kern="1200">
          <a:solidFill>
            <a:schemeClr val="tx1"/>
          </a:solidFill>
          <a:latin typeface="+mn-lt"/>
          <a:ea typeface="+mn-ea"/>
          <a:cs typeface="+mn-cs"/>
        </a:defRPr>
      </a:lvl1pPr>
      <a:lvl2pPr marL="365737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2pPr>
      <a:lvl3pPr marL="609562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853387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11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5pPr>
      <a:lvl6pPr marL="1341036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6pPr>
      <a:lvl7pPr marL="1584861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7pPr>
      <a:lvl8pPr marL="1828686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8pPr>
      <a:lvl9pPr marL="2072510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1pPr>
      <a:lvl2pPr marL="243825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87650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3pPr>
      <a:lvl4pPr marL="731474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4pPr>
      <a:lvl5pPr marL="975299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5pPr>
      <a:lvl6pPr marL="1219124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6pPr>
      <a:lvl7pPr marL="1462949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7pPr>
      <a:lvl8pPr marL="1706773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8pPr>
      <a:lvl9pPr marL="1950598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EditPoints="1"/>
          </p:cNvSpPr>
          <p:nvPr/>
        </p:nvSpPr>
        <p:spPr bwMode="auto">
          <a:xfrm>
            <a:off x="166419" y="157376"/>
            <a:ext cx="5169307" cy="2881571"/>
          </a:xfrm>
          <a:custGeom>
            <a:avLst/>
            <a:gdLst>
              <a:gd name="T0" fmla="*/ 1646114 w 5971946"/>
              <a:gd name="T1" fmla="*/ 0 h 3502774"/>
              <a:gd name="T2" fmla="*/ 3764368 w 5971946"/>
              <a:gd name="T3" fmla="*/ 3502774 h 3502774"/>
              <a:gd name="T4" fmla="*/ 4498101 w 5971946"/>
              <a:gd name="T5" fmla="*/ 3502774 h 3502774"/>
              <a:gd name="T6" fmla="*/ 165888 w 5971946"/>
              <a:gd name="T7" fmla="*/ 0 h 3502774"/>
              <a:gd name="T8" fmla="*/ 5072326 w 5971946"/>
              <a:gd name="T9" fmla="*/ 3502774 h 3502774"/>
              <a:gd name="T10" fmla="*/ 5971946 w 5971946"/>
              <a:gd name="T11" fmla="*/ 2497880 h 3502774"/>
              <a:gd name="T12" fmla="*/ 0 w 5971946"/>
              <a:gd name="T13" fmla="*/ 2408556 h 3502774"/>
              <a:gd name="T14" fmla="*/ 0 w 5971946"/>
              <a:gd name="T15" fmla="*/ 2300091 h 3502774"/>
              <a:gd name="T16" fmla="*/ 5971946 w 5971946"/>
              <a:gd name="T17" fmla="*/ 2791373 h 3502774"/>
              <a:gd name="T18" fmla="*/ 4325833 w 5971946"/>
              <a:gd name="T19" fmla="*/ 3502774 h 3502774"/>
              <a:gd name="T20" fmla="*/ 2115064 w 5971946"/>
              <a:gd name="T21" fmla="*/ 0 h 3502774"/>
              <a:gd name="T22" fmla="*/ 57423 w 5971946"/>
              <a:gd name="T23" fmla="*/ 0 h 3502774"/>
              <a:gd name="T24" fmla="*/ 0 w 5971946"/>
              <a:gd name="T25" fmla="*/ 2207577 h 3502774"/>
              <a:gd name="T26" fmla="*/ 819867 w 5971946"/>
              <a:gd name="T27" fmla="*/ 0 h 3502774"/>
              <a:gd name="T28" fmla="*/ 0 w 5971946"/>
              <a:gd name="T29" fmla="*/ 724162 h 3502774"/>
              <a:gd name="T30" fmla="*/ 5971946 w 5971946"/>
              <a:gd name="T31" fmla="*/ 1563169 h 3502774"/>
              <a:gd name="T32" fmla="*/ 0 w 5971946"/>
              <a:gd name="T33" fmla="*/ 912380 h 3502774"/>
              <a:gd name="T34" fmla="*/ 0 w 5971946"/>
              <a:gd name="T35" fmla="*/ 992134 h 3502774"/>
              <a:gd name="T36" fmla="*/ 5971946 w 5971946"/>
              <a:gd name="T37" fmla="*/ 1014464 h 3502774"/>
              <a:gd name="T38" fmla="*/ 0 w 5971946"/>
              <a:gd name="T39" fmla="*/ 443429 h 3502774"/>
              <a:gd name="T40" fmla="*/ 5971946 w 5971946"/>
              <a:gd name="T41" fmla="*/ 2121443 h 3502774"/>
              <a:gd name="T42" fmla="*/ 3856882 w 5971946"/>
              <a:gd name="T43" fmla="*/ 3502774 h 3502774"/>
              <a:gd name="T44" fmla="*/ 0 w 5971946"/>
              <a:gd name="T45" fmla="*/ 1365380 h 3502774"/>
              <a:gd name="T46" fmla="*/ 5971946 w 5971946"/>
              <a:gd name="T47" fmla="*/ 2418126 h 3502774"/>
              <a:gd name="T48" fmla="*/ 0 w 5971946"/>
              <a:gd name="T49" fmla="*/ 539133 h 3502774"/>
              <a:gd name="T50" fmla="*/ 1272867 w 5971946"/>
              <a:gd name="T51" fmla="*/ 0 h 3502774"/>
              <a:gd name="T52" fmla="*/ 3952586 w 5971946"/>
              <a:gd name="T53" fmla="*/ 3502774 h 3502774"/>
              <a:gd name="T54" fmla="*/ 4217368 w 5971946"/>
              <a:gd name="T55" fmla="*/ 3502774 h 3502774"/>
              <a:gd name="T56" fmla="*/ 5971946 w 5971946"/>
              <a:gd name="T57" fmla="*/ 829436 h 3502774"/>
              <a:gd name="T58" fmla="*/ 1148451 w 5971946"/>
              <a:gd name="T59" fmla="*/ 3502774 h 3502774"/>
              <a:gd name="T60" fmla="*/ 5971946 w 5971946"/>
              <a:gd name="T61" fmla="*/ 347725 h 3502774"/>
              <a:gd name="T62" fmla="*/ 1333480 w 5971946"/>
              <a:gd name="T63" fmla="*/ 3502774 h 3502774"/>
              <a:gd name="T64" fmla="*/ 2724382 w 5971946"/>
              <a:gd name="T65" fmla="*/ 3502774 h 3502774"/>
              <a:gd name="T66" fmla="*/ 5971946 w 5971946"/>
              <a:gd name="T67" fmla="*/ 3352838 h 3502774"/>
              <a:gd name="T68" fmla="*/ 775205 w 5971946"/>
              <a:gd name="T69" fmla="*/ 3502774 h 3502774"/>
              <a:gd name="T70" fmla="*/ 4357734 w 5971946"/>
              <a:gd name="T71" fmla="*/ 0 h 3502774"/>
              <a:gd name="T72" fmla="*/ 960233 w 5971946"/>
              <a:gd name="T73" fmla="*/ 3502774 h 3502774"/>
              <a:gd name="T74" fmla="*/ 666740 w 5971946"/>
              <a:gd name="T75" fmla="*/ 3502774 h 3502774"/>
              <a:gd name="T76" fmla="*/ 5397721 w 5971946"/>
              <a:gd name="T77" fmla="*/ 0 h 3502774"/>
              <a:gd name="T78" fmla="*/ 2456410 w 5971946"/>
              <a:gd name="T79" fmla="*/ 3502774 h 3502774"/>
              <a:gd name="T80" fmla="*/ 5850721 w 5971946"/>
              <a:gd name="T81" fmla="*/ 0 h 3502774"/>
              <a:gd name="T82" fmla="*/ 1429184 w 5971946"/>
              <a:gd name="T83" fmla="*/ 3502774 h 3502774"/>
              <a:gd name="T84" fmla="*/ 1789670 w 5971946"/>
              <a:gd name="T85" fmla="*/ 3502774 h 3502774"/>
              <a:gd name="T86" fmla="*/ 5116988 w 5971946"/>
              <a:gd name="T87" fmla="*/ 0 h 3502774"/>
              <a:gd name="T88" fmla="*/ 0 w 5971946"/>
              <a:gd name="T89" fmla="*/ 2593584 h 3502774"/>
              <a:gd name="T90" fmla="*/ 5971946 w 5971946"/>
              <a:gd name="T91" fmla="*/ 66993 h 3502774"/>
              <a:gd name="T92" fmla="*/ 2268191 w 5971946"/>
              <a:gd name="T93" fmla="*/ 3502774 h 3502774"/>
              <a:gd name="T94" fmla="*/ 0 w 5971946"/>
              <a:gd name="T95" fmla="*/ 3142288 h 3502774"/>
              <a:gd name="T96" fmla="*/ 3062537 w 5971946"/>
              <a:gd name="T97" fmla="*/ 0 h 3502774"/>
              <a:gd name="T98" fmla="*/ 0 w 5971946"/>
              <a:gd name="T99" fmla="*/ 3247563 h 3502774"/>
              <a:gd name="T100" fmla="*/ 2954072 w 5971946"/>
              <a:gd name="T101" fmla="*/ 0 h 3502774"/>
              <a:gd name="T102" fmla="*/ 0 w 5971946"/>
              <a:gd name="T103" fmla="*/ 2781803 h 3502774"/>
              <a:gd name="T104" fmla="*/ 0 w 5971946"/>
              <a:gd name="T105" fmla="*/ 2673338 h 3502774"/>
              <a:gd name="T106" fmla="*/ 4089762 w 5971946"/>
              <a:gd name="T107" fmla="*/ 0 h 3502774"/>
              <a:gd name="T108" fmla="*/ 3391121 w 5971946"/>
              <a:gd name="T109" fmla="*/ 3502774 h 3502774"/>
              <a:gd name="T110" fmla="*/ 5971946 w 5971946"/>
              <a:gd name="T111" fmla="*/ 720972 h 3502774"/>
              <a:gd name="T112" fmla="*/ 306254 w 5971946"/>
              <a:gd name="T113" fmla="*/ 3502774 h 3502774"/>
              <a:gd name="T114" fmla="*/ 5713545 w 5971946"/>
              <a:gd name="T115" fmla="*/ 3502774 h 3502774"/>
              <a:gd name="T116" fmla="*/ 5971946 w 5971946"/>
              <a:gd name="T117" fmla="*/ 641218 h 3502774"/>
              <a:gd name="T118" fmla="*/ 4418347 w 5971946"/>
              <a:gd name="T119" fmla="*/ 3502774 h 3502774"/>
              <a:gd name="T120" fmla="*/ 3515537 w 5971946"/>
              <a:gd name="T121" fmla="*/ 0 h 3502774"/>
              <a:gd name="T122" fmla="*/ 213740 w 5971946"/>
              <a:gd name="T123" fmla="*/ 3502774 h 3502774"/>
              <a:gd name="T124" fmla="*/ 105275 w 5971946"/>
              <a:gd name="T125" fmla="*/ 3502774 h 3502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971946" h="3502774">
                <a:moveTo>
                  <a:pt x="0" y="1926845"/>
                </a:moveTo>
                <a:lnTo>
                  <a:pt x="1926846" y="0"/>
                </a:lnTo>
                <a:lnTo>
                  <a:pt x="1939607" y="0"/>
                </a:lnTo>
                <a:lnTo>
                  <a:pt x="0" y="1939605"/>
                </a:lnTo>
                <a:lnTo>
                  <a:pt x="0" y="1926845"/>
                </a:lnTo>
                <a:close/>
                <a:moveTo>
                  <a:pt x="0" y="1658873"/>
                </a:moveTo>
                <a:lnTo>
                  <a:pt x="1658874" y="0"/>
                </a:lnTo>
                <a:lnTo>
                  <a:pt x="1646114" y="0"/>
                </a:lnTo>
                <a:lnTo>
                  <a:pt x="0" y="1646112"/>
                </a:lnTo>
                <a:lnTo>
                  <a:pt x="0" y="1658873"/>
                </a:lnTo>
                <a:close/>
                <a:moveTo>
                  <a:pt x="3671854" y="3502774"/>
                </a:moveTo>
                <a:lnTo>
                  <a:pt x="5971946" y="1202683"/>
                </a:lnTo>
                <a:lnTo>
                  <a:pt x="5971946" y="1189922"/>
                </a:lnTo>
                <a:lnTo>
                  <a:pt x="3659093" y="3502774"/>
                </a:lnTo>
                <a:lnTo>
                  <a:pt x="3671854" y="3502774"/>
                </a:lnTo>
                <a:close/>
                <a:moveTo>
                  <a:pt x="3764368" y="3502774"/>
                </a:moveTo>
                <a:lnTo>
                  <a:pt x="5971946" y="1295197"/>
                </a:lnTo>
                <a:lnTo>
                  <a:pt x="5971946" y="1282436"/>
                </a:lnTo>
                <a:lnTo>
                  <a:pt x="3751607" y="3502774"/>
                </a:lnTo>
                <a:lnTo>
                  <a:pt x="3764368" y="3502774"/>
                </a:lnTo>
                <a:close/>
                <a:moveTo>
                  <a:pt x="4510861" y="3502774"/>
                </a:moveTo>
                <a:lnTo>
                  <a:pt x="5971946" y="2041690"/>
                </a:lnTo>
                <a:lnTo>
                  <a:pt x="5971946" y="2028929"/>
                </a:lnTo>
                <a:lnTo>
                  <a:pt x="4498101" y="3502774"/>
                </a:lnTo>
                <a:lnTo>
                  <a:pt x="4510861" y="3502774"/>
                </a:lnTo>
                <a:close/>
                <a:moveTo>
                  <a:pt x="0" y="1754577"/>
                </a:moveTo>
                <a:lnTo>
                  <a:pt x="1754578" y="0"/>
                </a:lnTo>
                <a:lnTo>
                  <a:pt x="1738628" y="0"/>
                </a:lnTo>
                <a:lnTo>
                  <a:pt x="0" y="1738626"/>
                </a:lnTo>
                <a:lnTo>
                  <a:pt x="0" y="1754577"/>
                </a:lnTo>
                <a:close/>
                <a:moveTo>
                  <a:pt x="0" y="165887"/>
                </a:moveTo>
                <a:lnTo>
                  <a:pt x="165888" y="0"/>
                </a:lnTo>
                <a:lnTo>
                  <a:pt x="149937" y="0"/>
                </a:lnTo>
                <a:lnTo>
                  <a:pt x="0" y="149936"/>
                </a:lnTo>
                <a:lnTo>
                  <a:pt x="0" y="165887"/>
                </a:lnTo>
                <a:close/>
                <a:moveTo>
                  <a:pt x="5072326" y="3502774"/>
                </a:moveTo>
                <a:lnTo>
                  <a:pt x="5971946" y="2603155"/>
                </a:lnTo>
                <a:lnTo>
                  <a:pt x="5971946" y="2590394"/>
                </a:lnTo>
                <a:lnTo>
                  <a:pt x="5059566" y="3502774"/>
                </a:lnTo>
                <a:lnTo>
                  <a:pt x="5072326" y="3502774"/>
                </a:lnTo>
                <a:close/>
                <a:moveTo>
                  <a:pt x="0" y="1847091"/>
                </a:moveTo>
                <a:lnTo>
                  <a:pt x="1847092" y="0"/>
                </a:lnTo>
                <a:lnTo>
                  <a:pt x="1834332" y="0"/>
                </a:lnTo>
                <a:lnTo>
                  <a:pt x="0" y="1834331"/>
                </a:lnTo>
                <a:lnTo>
                  <a:pt x="0" y="1847091"/>
                </a:lnTo>
                <a:close/>
                <a:moveTo>
                  <a:pt x="4979812" y="3502774"/>
                </a:moveTo>
                <a:lnTo>
                  <a:pt x="5971946" y="2510641"/>
                </a:lnTo>
                <a:lnTo>
                  <a:pt x="5971946" y="2497880"/>
                </a:lnTo>
                <a:lnTo>
                  <a:pt x="4967052" y="3502774"/>
                </a:lnTo>
                <a:lnTo>
                  <a:pt x="4979812" y="3502774"/>
                </a:lnTo>
                <a:close/>
                <a:moveTo>
                  <a:pt x="0" y="2032119"/>
                </a:moveTo>
                <a:lnTo>
                  <a:pt x="2032121" y="0"/>
                </a:lnTo>
                <a:lnTo>
                  <a:pt x="2019360" y="0"/>
                </a:lnTo>
                <a:lnTo>
                  <a:pt x="0" y="2019359"/>
                </a:lnTo>
                <a:lnTo>
                  <a:pt x="0" y="2032119"/>
                </a:lnTo>
                <a:close/>
                <a:moveTo>
                  <a:pt x="0" y="2408556"/>
                </a:moveTo>
                <a:lnTo>
                  <a:pt x="2408558" y="0"/>
                </a:lnTo>
                <a:lnTo>
                  <a:pt x="2392607" y="0"/>
                </a:lnTo>
                <a:lnTo>
                  <a:pt x="0" y="2392605"/>
                </a:lnTo>
                <a:lnTo>
                  <a:pt x="0" y="2408556"/>
                </a:lnTo>
                <a:close/>
                <a:moveTo>
                  <a:pt x="0" y="2312852"/>
                </a:moveTo>
                <a:lnTo>
                  <a:pt x="2312853" y="0"/>
                </a:lnTo>
                <a:lnTo>
                  <a:pt x="2300093" y="0"/>
                </a:lnTo>
                <a:lnTo>
                  <a:pt x="0" y="2300091"/>
                </a:lnTo>
                <a:lnTo>
                  <a:pt x="0" y="2312852"/>
                </a:lnTo>
                <a:close/>
                <a:moveTo>
                  <a:pt x="0" y="2501070"/>
                </a:moveTo>
                <a:lnTo>
                  <a:pt x="2501072" y="0"/>
                </a:lnTo>
                <a:lnTo>
                  <a:pt x="2488311" y="0"/>
                </a:lnTo>
                <a:lnTo>
                  <a:pt x="0" y="2488310"/>
                </a:lnTo>
                <a:lnTo>
                  <a:pt x="0" y="2501070"/>
                </a:lnTo>
                <a:close/>
                <a:moveTo>
                  <a:pt x="5260545" y="3502774"/>
                </a:moveTo>
                <a:lnTo>
                  <a:pt x="5971946" y="2791373"/>
                </a:lnTo>
                <a:lnTo>
                  <a:pt x="5971946" y="2778612"/>
                </a:lnTo>
                <a:lnTo>
                  <a:pt x="5247784" y="3502774"/>
                </a:lnTo>
                <a:lnTo>
                  <a:pt x="5260545" y="3502774"/>
                </a:lnTo>
                <a:close/>
                <a:moveTo>
                  <a:pt x="4325833" y="3502774"/>
                </a:moveTo>
                <a:lnTo>
                  <a:pt x="5971946" y="1856662"/>
                </a:lnTo>
                <a:lnTo>
                  <a:pt x="5971946" y="1843901"/>
                </a:lnTo>
                <a:lnTo>
                  <a:pt x="4313072" y="3502774"/>
                </a:lnTo>
                <a:lnTo>
                  <a:pt x="4325833" y="3502774"/>
                </a:lnTo>
                <a:close/>
                <a:moveTo>
                  <a:pt x="3579340" y="3502774"/>
                </a:moveTo>
                <a:lnTo>
                  <a:pt x="5971946" y="1106979"/>
                </a:lnTo>
                <a:lnTo>
                  <a:pt x="5971946" y="1094218"/>
                </a:lnTo>
                <a:lnTo>
                  <a:pt x="3563389" y="3502774"/>
                </a:lnTo>
                <a:lnTo>
                  <a:pt x="3579340" y="3502774"/>
                </a:lnTo>
                <a:close/>
                <a:moveTo>
                  <a:pt x="0" y="2127824"/>
                </a:moveTo>
                <a:lnTo>
                  <a:pt x="2127825" y="0"/>
                </a:lnTo>
                <a:lnTo>
                  <a:pt x="2115064" y="0"/>
                </a:lnTo>
                <a:lnTo>
                  <a:pt x="0" y="2115063"/>
                </a:lnTo>
                <a:lnTo>
                  <a:pt x="0" y="2127824"/>
                </a:lnTo>
                <a:close/>
                <a:moveTo>
                  <a:pt x="5168031" y="3502774"/>
                </a:moveTo>
                <a:lnTo>
                  <a:pt x="5971946" y="2698859"/>
                </a:lnTo>
                <a:lnTo>
                  <a:pt x="5971946" y="2682908"/>
                </a:lnTo>
                <a:lnTo>
                  <a:pt x="5152080" y="3502774"/>
                </a:lnTo>
                <a:lnTo>
                  <a:pt x="5168031" y="3502774"/>
                </a:lnTo>
                <a:close/>
                <a:moveTo>
                  <a:pt x="57423" y="0"/>
                </a:moveTo>
                <a:lnTo>
                  <a:pt x="0" y="57422"/>
                </a:lnTo>
                <a:lnTo>
                  <a:pt x="0" y="70183"/>
                </a:lnTo>
                <a:lnTo>
                  <a:pt x="70183" y="0"/>
                </a:lnTo>
                <a:lnTo>
                  <a:pt x="57423" y="0"/>
                </a:lnTo>
                <a:close/>
                <a:moveTo>
                  <a:pt x="0" y="2220338"/>
                </a:moveTo>
                <a:lnTo>
                  <a:pt x="2220339" y="0"/>
                </a:lnTo>
                <a:lnTo>
                  <a:pt x="2207579" y="0"/>
                </a:lnTo>
                <a:lnTo>
                  <a:pt x="0" y="2207577"/>
                </a:lnTo>
                <a:lnTo>
                  <a:pt x="0" y="2220338"/>
                </a:lnTo>
                <a:close/>
                <a:moveTo>
                  <a:pt x="0" y="1566359"/>
                </a:moveTo>
                <a:lnTo>
                  <a:pt x="1566360" y="0"/>
                </a:lnTo>
                <a:lnTo>
                  <a:pt x="1553599" y="0"/>
                </a:lnTo>
                <a:lnTo>
                  <a:pt x="0" y="1553598"/>
                </a:lnTo>
                <a:lnTo>
                  <a:pt x="0" y="1566359"/>
                </a:lnTo>
                <a:close/>
                <a:moveTo>
                  <a:pt x="0" y="819866"/>
                </a:moveTo>
                <a:lnTo>
                  <a:pt x="819867" y="0"/>
                </a:lnTo>
                <a:lnTo>
                  <a:pt x="803916" y="0"/>
                </a:lnTo>
                <a:lnTo>
                  <a:pt x="0" y="803915"/>
                </a:lnTo>
                <a:lnTo>
                  <a:pt x="0" y="819866"/>
                </a:lnTo>
                <a:close/>
                <a:moveTo>
                  <a:pt x="0" y="724162"/>
                </a:moveTo>
                <a:lnTo>
                  <a:pt x="724162" y="0"/>
                </a:lnTo>
                <a:lnTo>
                  <a:pt x="711402" y="0"/>
                </a:lnTo>
                <a:lnTo>
                  <a:pt x="0" y="711401"/>
                </a:lnTo>
                <a:lnTo>
                  <a:pt x="0" y="724162"/>
                </a:lnTo>
                <a:close/>
                <a:moveTo>
                  <a:pt x="4699080" y="3502774"/>
                </a:moveTo>
                <a:lnTo>
                  <a:pt x="5971946" y="2229908"/>
                </a:lnTo>
                <a:lnTo>
                  <a:pt x="5971946" y="2217148"/>
                </a:lnTo>
                <a:lnTo>
                  <a:pt x="4686319" y="3502774"/>
                </a:lnTo>
                <a:lnTo>
                  <a:pt x="4699080" y="3502774"/>
                </a:lnTo>
                <a:close/>
                <a:moveTo>
                  <a:pt x="4045100" y="3502774"/>
                </a:moveTo>
                <a:lnTo>
                  <a:pt x="5971946" y="1575929"/>
                </a:lnTo>
                <a:lnTo>
                  <a:pt x="5971946" y="1563169"/>
                </a:lnTo>
                <a:lnTo>
                  <a:pt x="4032340" y="3502774"/>
                </a:lnTo>
                <a:lnTo>
                  <a:pt x="4045100" y="3502774"/>
                </a:lnTo>
                <a:close/>
                <a:moveTo>
                  <a:pt x="4791594" y="3502774"/>
                </a:moveTo>
                <a:lnTo>
                  <a:pt x="5971946" y="2322422"/>
                </a:lnTo>
                <a:lnTo>
                  <a:pt x="5971946" y="2309662"/>
                </a:lnTo>
                <a:lnTo>
                  <a:pt x="4778833" y="3502774"/>
                </a:lnTo>
                <a:lnTo>
                  <a:pt x="4791594" y="3502774"/>
                </a:lnTo>
                <a:close/>
                <a:moveTo>
                  <a:pt x="0" y="912380"/>
                </a:moveTo>
                <a:lnTo>
                  <a:pt x="912381" y="0"/>
                </a:lnTo>
                <a:lnTo>
                  <a:pt x="899620" y="0"/>
                </a:lnTo>
                <a:lnTo>
                  <a:pt x="0" y="899619"/>
                </a:lnTo>
                <a:lnTo>
                  <a:pt x="0" y="912380"/>
                </a:lnTo>
                <a:close/>
                <a:moveTo>
                  <a:pt x="0" y="1004894"/>
                </a:moveTo>
                <a:lnTo>
                  <a:pt x="1004895" y="0"/>
                </a:lnTo>
                <a:lnTo>
                  <a:pt x="992134" y="0"/>
                </a:lnTo>
                <a:lnTo>
                  <a:pt x="0" y="992134"/>
                </a:lnTo>
                <a:lnTo>
                  <a:pt x="0" y="1004894"/>
                </a:lnTo>
                <a:close/>
                <a:moveTo>
                  <a:pt x="4137615" y="3502774"/>
                </a:moveTo>
                <a:lnTo>
                  <a:pt x="5971946" y="1668443"/>
                </a:lnTo>
                <a:lnTo>
                  <a:pt x="5971946" y="1655683"/>
                </a:lnTo>
                <a:lnTo>
                  <a:pt x="4124854" y="3502774"/>
                </a:lnTo>
                <a:lnTo>
                  <a:pt x="4137615" y="3502774"/>
                </a:lnTo>
                <a:close/>
                <a:moveTo>
                  <a:pt x="3483635" y="3502774"/>
                </a:moveTo>
                <a:lnTo>
                  <a:pt x="5971946" y="1014464"/>
                </a:lnTo>
                <a:lnTo>
                  <a:pt x="5971946" y="1001704"/>
                </a:lnTo>
                <a:lnTo>
                  <a:pt x="3470875" y="3502774"/>
                </a:lnTo>
                <a:lnTo>
                  <a:pt x="3483635" y="3502774"/>
                </a:lnTo>
                <a:close/>
                <a:moveTo>
                  <a:pt x="0" y="443429"/>
                </a:moveTo>
                <a:lnTo>
                  <a:pt x="443430" y="0"/>
                </a:lnTo>
                <a:lnTo>
                  <a:pt x="430669" y="0"/>
                </a:lnTo>
                <a:lnTo>
                  <a:pt x="0" y="430669"/>
                </a:lnTo>
                <a:lnTo>
                  <a:pt x="0" y="443429"/>
                </a:lnTo>
                <a:close/>
                <a:moveTo>
                  <a:pt x="0" y="631648"/>
                </a:moveTo>
                <a:lnTo>
                  <a:pt x="631648" y="0"/>
                </a:lnTo>
                <a:lnTo>
                  <a:pt x="618888" y="0"/>
                </a:lnTo>
                <a:lnTo>
                  <a:pt x="0" y="618887"/>
                </a:lnTo>
                <a:lnTo>
                  <a:pt x="0" y="631648"/>
                </a:lnTo>
                <a:close/>
                <a:moveTo>
                  <a:pt x="4606566" y="3502774"/>
                </a:moveTo>
                <a:lnTo>
                  <a:pt x="5971946" y="2137394"/>
                </a:lnTo>
                <a:lnTo>
                  <a:pt x="5971946" y="2121443"/>
                </a:lnTo>
                <a:lnTo>
                  <a:pt x="4593805" y="3502774"/>
                </a:lnTo>
                <a:lnTo>
                  <a:pt x="4606566" y="3502774"/>
                </a:lnTo>
                <a:close/>
                <a:moveTo>
                  <a:pt x="0" y="258401"/>
                </a:moveTo>
                <a:lnTo>
                  <a:pt x="258402" y="0"/>
                </a:lnTo>
                <a:lnTo>
                  <a:pt x="245641" y="0"/>
                </a:lnTo>
                <a:lnTo>
                  <a:pt x="0" y="245640"/>
                </a:lnTo>
                <a:lnTo>
                  <a:pt x="0" y="258401"/>
                </a:lnTo>
                <a:close/>
                <a:moveTo>
                  <a:pt x="3856882" y="3502774"/>
                </a:moveTo>
                <a:lnTo>
                  <a:pt x="5971946" y="1387711"/>
                </a:lnTo>
                <a:lnTo>
                  <a:pt x="5971946" y="1374950"/>
                </a:lnTo>
                <a:lnTo>
                  <a:pt x="3844122" y="3502774"/>
                </a:lnTo>
                <a:lnTo>
                  <a:pt x="3856882" y="3502774"/>
                </a:lnTo>
                <a:close/>
                <a:moveTo>
                  <a:pt x="0" y="1378141"/>
                </a:moveTo>
                <a:lnTo>
                  <a:pt x="1378142" y="0"/>
                </a:lnTo>
                <a:lnTo>
                  <a:pt x="1365381" y="0"/>
                </a:lnTo>
                <a:lnTo>
                  <a:pt x="0" y="1365380"/>
                </a:lnTo>
                <a:lnTo>
                  <a:pt x="0" y="1378141"/>
                </a:lnTo>
                <a:close/>
                <a:moveTo>
                  <a:pt x="0" y="1100598"/>
                </a:moveTo>
                <a:lnTo>
                  <a:pt x="1100599" y="0"/>
                </a:lnTo>
                <a:lnTo>
                  <a:pt x="1084649" y="0"/>
                </a:lnTo>
                <a:lnTo>
                  <a:pt x="0" y="1084648"/>
                </a:lnTo>
                <a:lnTo>
                  <a:pt x="0" y="1100598"/>
                </a:lnTo>
                <a:close/>
                <a:moveTo>
                  <a:pt x="4887298" y="3502774"/>
                </a:moveTo>
                <a:lnTo>
                  <a:pt x="5971946" y="2418126"/>
                </a:lnTo>
                <a:lnTo>
                  <a:pt x="5971946" y="2402176"/>
                </a:lnTo>
                <a:lnTo>
                  <a:pt x="4871347" y="3502774"/>
                </a:lnTo>
                <a:lnTo>
                  <a:pt x="4887298" y="3502774"/>
                </a:lnTo>
                <a:close/>
                <a:moveTo>
                  <a:pt x="0" y="539133"/>
                </a:moveTo>
                <a:lnTo>
                  <a:pt x="539134" y="0"/>
                </a:lnTo>
                <a:lnTo>
                  <a:pt x="526374" y="0"/>
                </a:lnTo>
                <a:lnTo>
                  <a:pt x="0" y="526373"/>
                </a:lnTo>
                <a:lnTo>
                  <a:pt x="0" y="539133"/>
                </a:lnTo>
                <a:close/>
                <a:moveTo>
                  <a:pt x="0" y="1473845"/>
                </a:moveTo>
                <a:lnTo>
                  <a:pt x="1473846" y="0"/>
                </a:lnTo>
                <a:lnTo>
                  <a:pt x="1457895" y="0"/>
                </a:lnTo>
                <a:lnTo>
                  <a:pt x="0" y="1457894"/>
                </a:lnTo>
                <a:lnTo>
                  <a:pt x="0" y="1473845"/>
                </a:lnTo>
                <a:close/>
                <a:moveTo>
                  <a:pt x="0" y="1285626"/>
                </a:moveTo>
                <a:lnTo>
                  <a:pt x="1285627" y="0"/>
                </a:lnTo>
                <a:lnTo>
                  <a:pt x="1272867" y="0"/>
                </a:lnTo>
                <a:lnTo>
                  <a:pt x="0" y="1272866"/>
                </a:lnTo>
                <a:lnTo>
                  <a:pt x="0" y="1285626"/>
                </a:lnTo>
                <a:close/>
                <a:moveTo>
                  <a:pt x="0" y="350915"/>
                </a:moveTo>
                <a:lnTo>
                  <a:pt x="350916" y="0"/>
                </a:lnTo>
                <a:lnTo>
                  <a:pt x="338155" y="0"/>
                </a:lnTo>
                <a:lnTo>
                  <a:pt x="0" y="338155"/>
                </a:lnTo>
                <a:lnTo>
                  <a:pt x="0" y="350915"/>
                </a:lnTo>
                <a:close/>
                <a:moveTo>
                  <a:pt x="3952586" y="3502774"/>
                </a:moveTo>
                <a:lnTo>
                  <a:pt x="5971946" y="1483415"/>
                </a:lnTo>
                <a:lnTo>
                  <a:pt x="5971946" y="1467465"/>
                </a:lnTo>
                <a:lnTo>
                  <a:pt x="3936636" y="3502774"/>
                </a:lnTo>
                <a:lnTo>
                  <a:pt x="3952586" y="3502774"/>
                </a:lnTo>
                <a:close/>
                <a:moveTo>
                  <a:pt x="4233319" y="3502774"/>
                </a:moveTo>
                <a:lnTo>
                  <a:pt x="5971946" y="1764148"/>
                </a:lnTo>
                <a:lnTo>
                  <a:pt x="5971946" y="1748197"/>
                </a:lnTo>
                <a:lnTo>
                  <a:pt x="4217368" y="3502774"/>
                </a:lnTo>
                <a:lnTo>
                  <a:pt x="4233319" y="3502774"/>
                </a:lnTo>
                <a:close/>
                <a:moveTo>
                  <a:pt x="0" y="1193112"/>
                </a:moveTo>
                <a:lnTo>
                  <a:pt x="1193113" y="0"/>
                </a:lnTo>
                <a:lnTo>
                  <a:pt x="1180353" y="0"/>
                </a:lnTo>
                <a:lnTo>
                  <a:pt x="0" y="1180352"/>
                </a:lnTo>
                <a:lnTo>
                  <a:pt x="0" y="1193112"/>
                </a:lnTo>
                <a:close/>
                <a:moveTo>
                  <a:pt x="3298607" y="3502774"/>
                </a:moveTo>
                <a:lnTo>
                  <a:pt x="5971946" y="829436"/>
                </a:lnTo>
                <a:lnTo>
                  <a:pt x="5971946" y="813486"/>
                </a:lnTo>
                <a:lnTo>
                  <a:pt x="3282657" y="3502774"/>
                </a:lnTo>
                <a:lnTo>
                  <a:pt x="3298607" y="3502774"/>
                </a:lnTo>
                <a:close/>
                <a:moveTo>
                  <a:pt x="1148451" y="3502774"/>
                </a:moveTo>
                <a:lnTo>
                  <a:pt x="4651227" y="0"/>
                </a:lnTo>
                <a:lnTo>
                  <a:pt x="4638467" y="0"/>
                </a:lnTo>
                <a:lnTo>
                  <a:pt x="1135691" y="3502774"/>
                </a:lnTo>
                <a:lnTo>
                  <a:pt x="1148451" y="3502774"/>
                </a:lnTo>
                <a:close/>
                <a:moveTo>
                  <a:pt x="1055937" y="3502774"/>
                </a:moveTo>
                <a:lnTo>
                  <a:pt x="4555523" y="0"/>
                </a:lnTo>
                <a:lnTo>
                  <a:pt x="4542763" y="0"/>
                </a:lnTo>
                <a:lnTo>
                  <a:pt x="1039987" y="3502774"/>
                </a:lnTo>
                <a:lnTo>
                  <a:pt x="1055937" y="3502774"/>
                </a:lnTo>
                <a:close/>
                <a:moveTo>
                  <a:pt x="2829656" y="3502774"/>
                </a:moveTo>
                <a:lnTo>
                  <a:pt x="5971946" y="360486"/>
                </a:lnTo>
                <a:lnTo>
                  <a:pt x="5971946" y="347725"/>
                </a:lnTo>
                <a:lnTo>
                  <a:pt x="2816896" y="3502774"/>
                </a:lnTo>
                <a:lnTo>
                  <a:pt x="2829656" y="3502774"/>
                </a:lnTo>
                <a:close/>
                <a:moveTo>
                  <a:pt x="5914524" y="3502774"/>
                </a:moveTo>
                <a:lnTo>
                  <a:pt x="5971946" y="3445352"/>
                </a:lnTo>
                <a:lnTo>
                  <a:pt x="5971946" y="3432591"/>
                </a:lnTo>
                <a:lnTo>
                  <a:pt x="5901763" y="3502774"/>
                </a:lnTo>
                <a:lnTo>
                  <a:pt x="5914524" y="3502774"/>
                </a:lnTo>
                <a:close/>
                <a:moveTo>
                  <a:pt x="1333480" y="3502774"/>
                </a:moveTo>
                <a:lnTo>
                  <a:pt x="4836256" y="0"/>
                </a:lnTo>
                <a:lnTo>
                  <a:pt x="4823495" y="0"/>
                </a:lnTo>
                <a:lnTo>
                  <a:pt x="1320719" y="3502774"/>
                </a:lnTo>
                <a:lnTo>
                  <a:pt x="1333480" y="3502774"/>
                </a:lnTo>
                <a:close/>
                <a:moveTo>
                  <a:pt x="2737142" y="3502774"/>
                </a:moveTo>
                <a:lnTo>
                  <a:pt x="5971946" y="267971"/>
                </a:lnTo>
                <a:lnTo>
                  <a:pt x="5971946" y="255211"/>
                </a:lnTo>
                <a:lnTo>
                  <a:pt x="2724382" y="3502774"/>
                </a:lnTo>
                <a:lnTo>
                  <a:pt x="2737142" y="3502774"/>
                </a:lnTo>
                <a:close/>
                <a:moveTo>
                  <a:pt x="1240965" y="3502774"/>
                </a:moveTo>
                <a:lnTo>
                  <a:pt x="4743742" y="0"/>
                </a:lnTo>
                <a:lnTo>
                  <a:pt x="4730981" y="0"/>
                </a:lnTo>
                <a:lnTo>
                  <a:pt x="1228205" y="3502774"/>
                </a:lnTo>
                <a:lnTo>
                  <a:pt x="1240965" y="3502774"/>
                </a:lnTo>
                <a:close/>
                <a:moveTo>
                  <a:pt x="5822010" y="3502774"/>
                </a:moveTo>
                <a:lnTo>
                  <a:pt x="5971946" y="3352838"/>
                </a:lnTo>
                <a:lnTo>
                  <a:pt x="5971946" y="3336887"/>
                </a:lnTo>
                <a:lnTo>
                  <a:pt x="5806059" y="3502774"/>
                </a:lnTo>
                <a:lnTo>
                  <a:pt x="5822010" y="3502774"/>
                </a:lnTo>
                <a:close/>
                <a:moveTo>
                  <a:pt x="775205" y="3502774"/>
                </a:moveTo>
                <a:lnTo>
                  <a:pt x="4277981" y="0"/>
                </a:lnTo>
                <a:lnTo>
                  <a:pt x="4262030" y="0"/>
                </a:lnTo>
                <a:lnTo>
                  <a:pt x="759254" y="3502774"/>
                </a:lnTo>
                <a:lnTo>
                  <a:pt x="775205" y="3502774"/>
                </a:lnTo>
                <a:close/>
                <a:moveTo>
                  <a:pt x="3017875" y="3502774"/>
                </a:moveTo>
                <a:lnTo>
                  <a:pt x="5971946" y="548704"/>
                </a:lnTo>
                <a:lnTo>
                  <a:pt x="5971946" y="532753"/>
                </a:lnTo>
                <a:lnTo>
                  <a:pt x="3001924" y="3502774"/>
                </a:lnTo>
                <a:lnTo>
                  <a:pt x="3017875" y="3502774"/>
                </a:lnTo>
                <a:close/>
                <a:moveTo>
                  <a:pt x="867719" y="3502774"/>
                </a:moveTo>
                <a:lnTo>
                  <a:pt x="4370495" y="0"/>
                </a:lnTo>
                <a:lnTo>
                  <a:pt x="4357734" y="0"/>
                </a:lnTo>
                <a:lnTo>
                  <a:pt x="854958" y="3502774"/>
                </a:lnTo>
                <a:lnTo>
                  <a:pt x="867719" y="3502774"/>
                </a:lnTo>
                <a:close/>
                <a:moveTo>
                  <a:pt x="2922170" y="3502774"/>
                </a:moveTo>
                <a:lnTo>
                  <a:pt x="5971946" y="453000"/>
                </a:lnTo>
                <a:lnTo>
                  <a:pt x="5971946" y="440239"/>
                </a:lnTo>
                <a:lnTo>
                  <a:pt x="2909410" y="3502774"/>
                </a:lnTo>
                <a:lnTo>
                  <a:pt x="2922170" y="3502774"/>
                </a:lnTo>
                <a:close/>
                <a:moveTo>
                  <a:pt x="960233" y="3502774"/>
                </a:moveTo>
                <a:lnTo>
                  <a:pt x="4463009" y="0"/>
                </a:lnTo>
                <a:lnTo>
                  <a:pt x="4450249" y="0"/>
                </a:lnTo>
                <a:lnTo>
                  <a:pt x="947472" y="3502774"/>
                </a:lnTo>
                <a:lnTo>
                  <a:pt x="960233" y="3502774"/>
                </a:lnTo>
                <a:close/>
                <a:moveTo>
                  <a:pt x="679500" y="3502774"/>
                </a:moveTo>
                <a:lnTo>
                  <a:pt x="4182277" y="0"/>
                </a:lnTo>
                <a:lnTo>
                  <a:pt x="4169516" y="0"/>
                </a:lnTo>
                <a:lnTo>
                  <a:pt x="666740" y="3502774"/>
                </a:lnTo>
                <a:lnTo>
                  <a:pt x="679500" y="3502774"/>
                </a:lnTo>
                <a:close/>
                <a:moveTo>
                  <a:pt x="1987459" y="3502774"/>
                </a:moveTo>
                <a:lnTo>
                  <a:pt x="5490235" y="0"/>
                </a:lnTo>
                <a:lnTo>
                  <a:pt x="5477474" y="0"/>
                </a:lnTo>
                <a:lnTo>
                  <a:pt x="1974698" y="3502774"/>
                </a:lnTo>
                <a:lnTo>
                  <a:pt x="1987459" y="3502774"/>
                </a:lnTo>
                <a:close/>
                <a:moveTo>
                  <a:pt x="1894945" y="3502774"/>
                </a:moveTo>
                <a:lnTo>
                  <a:pt x="5397721" y="0"/>
                </a:lnTo>
                <a:lnTo>
                  <a:pt x="5384960" y="0"/>
                </a:lnTo>
                <a:lnTo>
                  <a:pt x="1882184" y="3502774"/>
                </a:lnTo>
                <a:lnTo>
                  <a:pt x="1894945" y="3502774"/>
                </a:lnTo>
                <a:close/>
                <a:moveTo>
                  <a:pt x="2456410" y="3502774"/>
                </a:moveTo>
                <a:lnTo>
                  <a:pt x="5959186" y="0"/>
                </a:lnTo>
                <a:lnTo>
                  <a:pt x="5946425" y="0"/>
                </a:lnTo>
                <a:lnTo>
                  <a:pt x="2443649" y="3502774"/>
                </a:lnTo>
                <a:lnTo>
                  <a:pt x="2456410" y="3502774"/>
                </a:lnTo>
                <a:close/>
                <a:moveTo>
                  <a:pt x="2083163" y="3502774"/>
                </a:moveTo>
                <a:lnTo>
                  <a:pt x="5585939" y="0"/>
                </a:lnTo>
                <a:lnTo>
                  <a:pt x="5569988" y="0"/>
                </a:lnTo>
                <a:lnTo>
                  <a:pt x="2070402" y="3502774"/>
                </a:lnTo>
                <a:lnTo>
                  <a:pt x="2083163" y="3502774"/>
                </a:lnTo>
                <a:close/>
                <a:moveTo>
                  <a:pt x="2363896" y="3502774"/>
                </a:moveTo>
                <a:lnTo>
                  <a:pt x="5866672" y="0"/>
                </a:lnTo>
                <a:lnTo>
                  <a:pt x="5850721" y="0"/>
                </a:lnTo>
                <a:lnTo>
                  <a:pt x="2347945" y="3502774"/>
                </a:lnTo>
                <a:lnTo>
                  <a:pt x="2363896" y="3502774"/>
                </a:lnTo>
                <a:close/>
                <a:moveTo>
                  <a:pt x="2175677" y="3502774"/>
                </a:moveTo>
                <a:lnTo>
                  <a:pt x="5678453" y="0"/>
                </a:lnTo>
                <a:lnTo>
                  <a:pt x="5665693" y="0"/>
                </a:lnTo>
                <a:lnTo>
                  <a:pt x="2162917" y="3502774"/>
                </a:lnTo>
                <a:lnTo>
                  <a:pt x="2175677" y="3502774"/>
                </a:lnTo>
                <a:close/>
                <a:moveTo>
                  <a:pt x="1429184" y="3502774"/>
                </a:moveTo>
                <a:lnTo>
                  <a:pt x="4931960" y="0"/>
                </a:lnTo>
                <a:lnTo>
                  <a:pt x="4916009" y="0"/>
                </a:lnTo>
                <a:lnTo>
                  <a:pt x="1413233" y="3502774"/>
                </a:lnTo>
                <a:lnTo>
                  <a:pt x="1429184" y="3502774"/>
                </a:lnTo>
                <a:close/>
                <a:moveTo>
                  <a:pt x="1802430" y="3502774"/>
                </a:moveTo>
                <a:lnTo>
                  <a:pt x="5305207" y="0"/>
                </a:lnTo>
                <a:lnTo>
                  <a:pt x="5292446" y="0"/>
                </a:lnTo>
                <a:lnTo>
                  <a:pt x="1789670" y="3502774"/>
                </a:lnTo>
                <a:lnTo>
                  <a:pt x="1802430" y="3502774"/>
                </a:lnTo>
                <a:close/>
                <a:moveTo>
                  <a:pt x="1521698" y="3502774"/>
                </a:moveTo>
                <a:lnTo>
                  <a:pt x="5024474" y="0"/>
                </a:lnTo>
                <a:lnTo>
                  <a:pt x="5011714" y="0"/>
                </a:lnTo>
                <a:lnTo>
                  <a:pt x="1508937" y="3502774"/>
                </a:lnTo>
                <a:lnTo>
                  <a:pt x="1521698" y="3502774"/>
                </a:lnTo>
                <a:close/>
                <a:moveTo>
                  <a:pt x="1614212" y="3502774"/>
                </a:moveTo>
                <a:lnTo>
                  <a:pt x="5116988" y="0"/>
                </a:lnTo>
                <a:lnTo>
                  <a:pt x="5104228" y="0"/>
                </a:lnTo>
                <a:lnTo>
                  <a:pt x="1601452" y="3502774"/>
                </a:lnTo>
                <a:lnTo>
                  <a:pt x="1614212" y="3502774"/>
                </a:lnTo>
                <a:close/>
                <a:moveTo>
                  <a:pt x="0" y="2593584"/>
                </a:moveTo>
                <a:lnTo>
                  <a:pt x="2593586" y="0"/>
                </a:lnTo>
                <a:lnTo>
                  <a:pt x="2580825" y="0"/>
                </a:lnTo>
                <a:lnTo>
                  <a:pt x="0" y="2580824"/>
                </a:lnTo>
                <a:lnTo>
                  <a:pt x="0" y="2593584"/>
                </a:lnTo>
                <a:close/>
                <a:moveTo>
                  <a:pt x="1709916" y="3502774"/>
                </a:moveTo>
                <a:lnTo>
                  <a:pt x="5212692" y="0"/>
                </a:lnTo>
                <a:lnTo>
                  <a:pt x="5196742" y="0"/>
                </a:lnTo>
                <a:lnTo>
                  <a:pt x="1693966" y="3502774"/>
                </a:lnTo>
                <a:lnTo>
                  <a:pt x="1709916" y="3502774"/>
                </a:lnTo>
                <a:close/>
                <a:moveTo>
                  <a:pt x="2548924" y="3502774"/>
                </a:moveTo>
                <a:lnTo>
                  <a:pt x="5971946" y="79753"/>
                </a:lnTo>
                <a:lnTo>
                  <a:pt x="5971946" y="66993"/>
                </a:lnTo>
                <a:lnTo>
                  <a:pt x="2536163" y="3502774"/>
                </a:lnTo>
                <a:lnTo>
                  <a:pt x="2548924" y="3502774"/>
                </a:lnTo>
                <a:close/>
                <a:moveTo>
                  <a:pt x="2644628" y="3502774"/>
                </a:moveTo>
                <a:lnTo>
                  <a:pt x="5971946" y="175457"/>
                </a:lnTo>
                <a:lnTo>
                  <a:pt x="5971946" y="159507"/>
                </a:lnTo>
                <a:lnTo>
                  <a:pt x="2628677" y="3502774"/>
                </a:lnTo>
                <a:lnTo>
                  <a:pt x="2644628" y="3502774"/>
                </a:lnTo>
                <a:close/>
                <a:moveTo>
                  <a:pt x="2268191" y="3502774"/>
                </a:moveTo>
                <a:lnTo>
                  <a:pt x="5770967" y="0"/>
                </a:lnTo>
                <a:lnTo>
                  <a:pt x="5758207" y="0"/>
                </a:lnTo>
                <a:lnTo>
                  <a:pt x="2255431" y="3502774"/>
                </a:lnTo>
                <a:lnTo>
                  <a:pt x="2268191" y="3502774"/>
                </a:lnTo>
                <a:close/>
                <a:moveTo>
                  <a:pt x="0" y="3155049"/>
                </a:moveTo>
                <a:lnTo>
                  <a:pt x="3155051" y="0"/>
                </a:lnTo>
                <a:lnTo>
                  <a:pt x="3142290" y="0"/>
                </a:lnTo>
                <a:lnTo>
                  <a:pt x="0" y="3142288"/>
                </a:lnTo>
                <a:lnTo>
                  <a:pt x="0" y="3155049"/>
                </a:lnTo>
                <a:close/>
                <a:moveTo>
                  <a:pt x="5445573" y="3502774"/>
                </a:moveTo>
                <a:lnTo>
                  <a:pt x="5971946" y="2976401"/>
                </a:lnTo>
                <a:lnTo>
                  <a:pt x="5971946" y="2963641"/>
                </a:lnTo>
                <a:lnTo>
                  <a:pt x="5432812" y="3502774"/>
                </a:lnTo>
                <a:lnTo>
                  <a:pt x="5445573" y="3502774"/>
                </a:lnTo>
                <a:close/>
                <a:moveTo>
                  <a:pt x="0" y="3062535"/>
                </a:moveTo>
                <a:lnTo>
                  <a:pt x="3062537" y="0"/>
                </a:lnTo>
                <a:lnTo>
                  <a:pt x="3046586" y="0"/>
                </a:lnTo>
                <a:lnTo>
                  <a:pt x="0" y="3049774"/>
                </a:lnTo>
                <a:lnTo>
                  <a:pt x="0" y="3062535"/>
                </a:lnTo>
                <a:close/>
                <a:moveTo>
                  <a:pt x="0" y="3247563"/>
                </a:moveTo>
                <a:lnTo>
                  <a:pt x="3247565" y="0"/>
                </a:lnTo>
                <a:lnTo>
                  <a:pt x="3234804" y="0"/>
                </a:lnTo>
                <a:lnTo>
                  <a:pt x="0" y="3234803"/>
                </a:lnTo>
                <a:lnTo>
                  <a:pt x="0" y="3247563"/>
                </a:lnTo>
                <a:close/>
                <a:moveTo>
                  <a:pt x="5541277" y="3502774"/>
                </a:moveTo>
                <a:lnTo>
                  <a:pt x="5971946" y="3072105"/>
                </a:lnTo>
                <a:lnTo>
                  <a:pt x="5971946" y="3056155"/>
                </a:lnTo>
                <a:lnTo>
                  <a:pt x="5525326" y="3502774"/>
                </a:lnTo>
                <a:lnTo>
                  <a:pt x="5541277" y="3502774"/>
                </a:lnTo>
                <a:close/>
                <a:moveTo>
                  <a:pt x="0" y="2966831"/>
                </a:moveTo>
                <a:lnTo>
                  <a:pt x="2966832" y="0"/>
                </a:lnTo>
                <a:lnTo>
                  <a:pt x="2954072" y="0"/>
                </a:lnTo>
                <a:lnTo>
                  <a:pt x="0" y="2954070"/>
                </a:lnTo>
                <a:lnTo>
                  <a:pt x="0" y="2966831"/>
                </a:lnTo>
                <a:close/>
                <a:moveTo>
                  <a:pt x="0" y="3343267"/>
                </a:moveTo>
                <a:lnTo>
                  <a:pt x="3343269" y="0"/>
                </a:lnTo>
                <a:lnTo>
                  <a:pt x="3327319" y="0"/>
                </a:lnTo>
                <a:lnTo>
                  <a:pt x="0" y="3327317"/>
                </a:lnTo>
                <a:lnTo>
                  <a:pt x="0" y="3343267"/>
                </a:lnTo>
                <a:close/>
                <a:moveTo>
                  <a:pt x="0" y="2781803"/>
                </a:moveTo>
                <a:lnTo>
                  <a:pt x="2781804" y="0"/>
                </a:lnTo>
                <a:lnTo>
                  <a:pt x="2769044" y="0"/>
                </a:lnTo>
                <a:lnTo>
                  <a:pt x="0" y="2769042"/>
                </a:lnTo>
                <a:lnTo>
                  <a:pt x="0" y="2781803"/>
                </a:lnTo>
                <a:close/>
                <a:moveTo>
                  <a:pt x="0" y="2689288"/>
                </a:moveTo>
                <a:lnTo>
                  <a:pt x="2689290" y="0"/>
                </a:lnTo>
                <a:lnTo>
                  <a:pt x="2673339" y="0"/>
                </a:lnTo>
                <a:lnTo>
                  <a:pt x="0" y="2673338"/>
                </a:lnTo>
                <a:lnTo>
                  <a:pt x="0" y="2689288"/>
                </a:lnTo>
                <a:close/>
                <a:moveTo>
                  <a:pt x="5353059" y="3502774"/>
                </a:moveTo>
                <a:lnTo>
                  <a:pt x="5971946" y="2883887"/>
                </a:lnTo>
                <a:lnTo>
                  <a:pt x="5971946" y="2871127"/>
                </a:lnTo>
                <a:lnTo>
                  <a:pt x="5340298" y="3502774"/>
                </a:lnTo>
                <a:lnTo>
                  <a:pt x="5353059" y="3502774"/>
                </a:lnTo>
                <a:close/>
                <a:moveTo>
                  <a:pt x="586986" y="3502774"/>
                </a:moveTo>
                <a:lnTo>
                  <a:pt x="4089762" y="0"/>
                </a:lnTo>
                <a:lnTo>
                  <a:pt x="4077002" y="0"/>
                </a:lnTo>
                <a:lnTo>
                  <a:pt x="574226" y="3502774"/>
                </a:lnTo>
                <a:lnTo>
                  <a:pt x="586986" y="3502774"/>
                </a:lnTo>
                <a:close/>
                <a:moveTo>
                  <a:pt x="3391121" y="3502774"/>
                </a:moveTo>
                <a:lnTo>
                  <a:pt x="5971946" y="921950"/>
                </a:lnTo>
                <a:lnTo>
                  <a:pt x="5971946" y="909190"/>
                </a:lnTo>
                <a:lnTo>
                  <a:pt x="3378361" y="3502774"/>
                </a:lnTo>
                <a:lnTo>
                  <a:pt x="3391121" y="3502774"/>
                </a:lnTo>
                <a:close/>
                <a:moveTo>
                  <a:pt x="0" y="2874317"/>
                </a:moveTo>
                <a:lnTo>
                  <a:pt x="2874318" y="0"/>
                </a:lnTo>
                <a:lnTo>
                  <a:pt x="2861558" y="0"/>
                </a:lnTo>
                <a:lnTo>
                  <a:pt x="0" y="2861556"/>
                </a:lnTo>
                <a:lnTo>
                  <a:pt x="0" y="2874317"/>
                </a:lnTo>
                <a:close/>
                <a:moveTo>
                  <a:pt x="3202903" y="3502774"/>
                </a:moveTo>
                <a:lnTo>
                  <a:pt x="5971946" y="733732"/>
                </a:lnTo>
                <a:lnTo>
                  <a:pt x="5971946" y="720972"/>
                </a:lnTo>
                <a:lnTo>
                  <a:pt x="3190142" y="3502774"/>
                </a:lnTo>
                <a:lnTo>
                  <a:pt x="3202903" y="3502774"/>
                </a:lnTo>
                <a:close/>
                <a:moveTo>
                  <a:pt x="398768" y="3502774"/>
                </a:moveTo>
                <a:lnTo>
                  <a:pt x="3901544" y="0"/>
                </a:lnTo>
                <a:lnTo>
                  <a:pt x="3888784" y="0"/>
                </a:lnTo>
                <a:lnTo>
                  <a:pt x="386007" y="3502774"/>
                </a:lnTo>
                <a:lnTo>
                  <a:pt x="398768" y="3502774"/>
                </a:lnTo>
                <a:close/>
                <a:moveTo>
                  <a:pt x="306254" y="3502774"/>
                </a:moveTo>
                <a:lnTo>
                  <a:pt x="3809030" y="0"/>
                </a:lnTo>
                <a:lnTo>
                  <a:pt x="3796269" y="0"/>
                </a:lnTo>
                <a:lnTo>
                  <a:pt x="293493" y="3502774"/>
                </a:lnTo>
                <a:lnTo>
                  <a:pt x="306254" y="3502774"/>
                </a:lnTo>
                <a:close/>
                <a:moveTo>
                  <a:pt x="5726305" y="3502774"/>
                </a:moveTo>
                <a:lnTo>
                  <a:pt x="5971946" y="3257134"/>
                </a:lnTo>
                <a:lnTo>
                  <a:pt x="5971946" y="3244373"/>
                </a:lnTo>
                <a:lnTo>
                  <a:pt x="5713545" y="3502774"/>
                </a:lnTo>
                <a:lnTo>
                  <a:pt x="5726305" y="3502774"/>
                </a:lnTo>
                <a:close/>
                <a:moveTo>
                  <a:pt x="494472" y="3502774"/>
                </a:moveTo>
                <a:lnTo>
                  <a:pt x="3997248" y="0"/>
                </a:lnTo>
                <a:lnTo>
                  <a:pt x="3981298" y="0"/>
                </a:lnTo>
                <a:lnTo>
                  <a:pt x="478522" y="3502774"/>
                </a:lnTo>
                <a:lnTo>
                  <a:pt x="494472" y="3502774"/>
                </a:lnTo>
                <a:close/>
                <a:moveTo>
                  <a:pt x="3110389" y="3502774"/>
                </a:moveTo>
                <a:lnTo>
                  <a:pt x="5971946" y="641218"/>
                </a:lnTo>
                <a:lnTo>
                  <a:pt x="5971946" y="628457"/>
                </a:lnTo>
                <a:lnTo>
                  <a:pt x="3097628" y="3502774"/>
                </a:lnTo>
                <a:lnTo>
                  <a:pt x="3110389" y="3502774"/>
                </a:lnTo>
                <a:close/>
                <a:moveTo>
                  <a:pt x="4418347" y="3502774"/>
                </a:moveTo>
                <a:lnTo>
                  <a:pt x="5971946" y="1949176"/>
                </a:lnTo>
                <a:lnTo>
                  <a:pt x="5971946" y="1936415"/>
                </a:lnTo>
                <a:lnTo>
                  <a:pt x="4405587" y="3502774"/>
                </a:lnTo>
                <a:lnTo>
                  <a:pt x="4418347" y="3502774"/>
                </a:lnTo>
                <a:close/>
                <a:moveTo>
                  <a:pt x="0" y="3435781"/>
                </a:moveTo>
                <a:lnTo>
                  <a:pt x="3435783" y="0"/>
                </a:lnTo>
                <a:lnTo>
                  <a:pt x="3423023" y="0"/>
                </a:lnTo>
                <a:lnTo>
                  <a:pt x="0" y="3423021"/>
                </a:lnTo>
                <a:lnTo>
                  <a:pt x="0" y="3435781"/>
                </a:lnTo>
                <a:close/>
                <a:moveTo>
                  <a:pt x="25521" y="3502774"/>
                </a:moveTo>
                <a:lnTo>
                  <a:pt x="3528297" y="0"/>
                </a:lnTo>
                <a:lnTo>
                  <a:pt x="3515537" y="0"/>
                </a:lnTo>
                <a:lnTo>
                  <a:pt x="12761" y="3502774"/>
                </a:lnTo>
                <a:lnTo>
                  <a:pt x="25521" y="3502774"/>
                </a:lnTo>
                <a:close/>
                <a:moveTo>
                  <a:pt x="5633791" y="3502774"/>
                </a:moveTo>
                <a:lnTo>
                  <a:pt x="5971946" y="3164619"/>
                </a:lnTo>
                <a:lnTo>
                  <a:pt x="5971946" y="3151859"/>
                </a:lnTo>
                <a:lnTo>
                  <a:pt x="5621031" y="3502774"/>
                </a:lnTo>
                <a:lnTo>
                  <a:pt x="5633791" y="3502774"/>
                </a:lnTo>
                <a:close/>
                <a:moveTo>
                  <a:pt x="213740" y="3502774"/>
                </a:moveTo>
                <a:lnTo>
                  <a:pt x="3716516" y="0"/>
                </a:lnTo>
                <a:lnTo>
                  <a:pt x="3703755" y="0"/>
                </a:lnTo>
                <a:lnTo>
                  <a:pt x="200979" y="3502774"/>
                </a:lnTo>
                <a:lnTo>
                  <a:pt x="213740" y="3502774"/>
                </a:lnTo>
                <a:close/>
                <a:moveTo>
                  <a:pt x="121226" y="3502774"/>
                </a:moveTo>
                <a:lnTo>
                  <a:pt x="3624002" y="0"/>
                </a:lnTo>
                <a:lnTo>
                  <a:pt x="3608051" y="0"/>
                </a:lnTo>
                <a:lnTo>
                  <a:pt x="105275" y="3502774"/>
                </a:lnTo>
                <a:lnTo>
                  <a:pt x="121226" y="3502774"/>
                </a:lnTo>
                <a:close/>
              </a:path>
            </a:pathLst>
          </a:custGeom>
          <a:solidFill>
            <a:srgbClr val="D4D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27769" y="383873"/>
            <a:ext cx="1759272" cy="1823204"/>
          </a:xfrm>
          <a:custGeom>
            <a:avLst/>
            <a:gdLst>
              <a:gd name="T0" fmla="*/ 0 w 2477767"/>
              <a:gd name="T1" fmla="*/ 1281934 h 2567056"/>
              <a:gd name="T2" fmla="*/ 2477767 w 2477767"/>
              <a:gd name="T3" fmla="*/ 2567056 h 2567056"/>
              <a:gd name="T4" fmla="*/ 2477767 w 2477767"/>
              <a:gd name="T5" fmla="*/ 0 h 2567056"/>
              <a:gd name="T6" fmla="*/ 0 w 2477767"/>
              <a:gd name="T7" fmla="*/ 1281934 h 2567056"/>
              <a:gd name="T8" fmla="*/ 0 w 2477767"/>
              <a:gd name="T9" fmla="*/ 1281934 h 2567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77767" h="2567056">
                <a:moveTo>
                  <a:pt x="0" y="1281934"/>
                </a:moveTo>
                <a:lnTo>
                  <a:pt x="2477767" y="2567056"/>
                </a:lnTo>
                <a:lnTo>
                  <a:pt x="2477767" y="0"/>
                </a:lnTo>
                <a:lnTo>
                  <a:pt x="0" y="1281934"/>
                </a:lnTo>
                <a:close/>
              </a:path>
            </a:pathLst>
          </a:custGeom>
          <a:solidFill>
            <a:srgbClr val="6A6B68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3097366" y="2426134"/>
            <a:ext cx="2393532" cy="1232915"/>
          </a:xfrm>
          <a:custGeom>
            <a:avLst/>
            <a:gdLst>
              <a:gd name="T0" fmla="*/ 2477767 w 2477767"/>
              <a:gd name="T1" fmla="*/ 0 h 1281933"/>
              <a:gd name="T2" fmla="*/ 0 w 2477767"/>
              <a:gd name="T3" fmla="*/ 1281933 h 1281933"/>
              <a:gd name="T4" fmla="*/ 0 w 2477767"/>
              <a:gd name="T5" fmla="*/ 1281933 h 1281933"/>
              <a:gd name="T6" fmla="*/ 2477767 w 2477767"/>
              <a:gd name="T7" fmla="*/ 1281933 h 1281933"/>
              <a:gd name="T8" fmla="*/ 2477767 w 2477767"/>
              <a:gd name="T9" fmla="*/ 0 h 1281933"/>
              <a:gd name="T10" fmla="*/ 2477767 w 2477767"/>
              <a:gd name="T11" fmla="*/ 0 h 1281933"/>
              <a:gd name="connsiteX0" fmla="*/ 2726266 w 2726266"/>
              <a:gd name="connsiteY0" fmla="*/ 0 h 1405470"/>
              <a:gd name="connsiteX1" fmla="*/ 0 w 2726266"/>
              <a:gd name="connsiteY1" fmla="*/ 1405470 h 1405470"/>
              <a:gd name="connsiteX2" fmla="*/ 2726266 w 2726266"/>
              <a:gd name="connsiteY2" fmla="*/ 1281933 h 1405470"/>
              <a:gd name="connsiteX3" fmla="*/ 2726266 w 2726266"/>
              <a:gd name="connsiteY3" fmla="*/ 0 h 1405470"/>
              <a:gd name="connsiteX0" fmla="*/ 2726266 w 2726266"/>
              <a:gd name="connsiteY0" fmla="*/ 0 h 1409882"/>
              <a:gd name="connsiteX1" fmla="*/ 0 w 2726266"/>
              <a:gd name="connsiteY1" fmla="*/ 1405470 h 1409882"/>
              <a:gd name="connsiteX2" fmla="*/ 2717392 w 2726266"/>
              <a:gd name="connsiteY2" fmla="*/ 1409882 h 1409882"/>
              <a:gd name="connsiteX3" fmla="*/ 2726266 w 2726266"/>
              <a:gd name="connsiteY3" fmla="*/ 0 h 1409882"/>
              <a:gd name="connsiteX0" fmla="*/ 2752891 w 2752891"/>
              <a:gd name="connsiteY0" fmla="*/ 0 h 1409883"/>
              <a:gd name="connsiteX1" fmla="*/ 0 w 2752891"/>
              <a:gd name="connsiteY1" fmla="*/ 1409883 h 1409883"/>
              <a:gd name="connsiteX2" fmla="*/ 2744017 w 2752891"/>
              <a:gd name="connsiteY2" fmla="*/ 1409882 h 1409883"/>
              <a:gd name="connsiteX3" fmla="*/ 2752891 w 2752891"/>
              <a:gd name="connsiteY3" fmla="*/ 0 h 140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2891" h="1409883">
                <a:moveTo>
                  <a:pt x="2752891" y="0"/>
                </a:moveTo>
                <a:lnTo>
                  <a:pt x="0" y="1409883"/>
                </a:lnTo>
                <a:lnTo>
                  <a:pt x="2744017" y="1409882"/>
                </a:lnTo>
                <a:lnTo>
                  <a:pt x="2752891" y="0"/>
                </a:lnTo>
                <a:close/>
              </a:path>
            </a:pathLst>
          </a:custGeom>
          <a:solidFill>
            <a:srgbClr val="BC1E42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Freeform 6" descr="Picture1"/>
          <p:cNvSpPr>
            <a:spLocks/>
          </p:cNvSpPr>
          <p:nvPr/>
        </p:nvSpPr>
        <p:spPr bwMode="auto">
          <a:xfrm>
            <a:off x="1767096" y="1284245"/>
            <a:ext cx="3724503" cy="2054693"/>
          </a:xfrm>
          <a:custGeom>
            <a:avLst/>
            <a:gdLst>
              <a:gd name="T0" fmla="*/ 0 w 5025689"/>
              <a:gd name="T1" fmla="*/ 1323388 h 2643588"/>
              <a:gd name="T2" fmla="*/ 2547922 w 5025689"/>
              <a:gd name="T3" fmla="*/ 0 h 2643588"/>
              <a:gd name="T4" fmla="*/ 5025689 w 5025689"/>
              <a:gd name="T5" fmla="*/ 1285122 h 2643588"/>
              <a:gd name="T6" fmla="*/ 5025689 w 5025689"/>
              <a:gd name="T7" fmla="*/ 1361655 h 2643588"/>
              <a:gd name="T8" fmla="*/ 2547922 w 5025689"/>
              <a:gd name="T9" fmla="*/ 2643588 h 2643588"/>
              <a:gd name="T10" fmla="*/ 0 w 5025689"/>
              <a:gd name="T11" fmla="*/ 1323388 h 2643588"/>
              <a:gd name="T12" fmla="*/ 0 w 5025689"/>
              <a:gd name="T13" fmla="*/ 1323388 h 2643588"/>
              <a:gd name="connsiteX0" fmla="*/ 0 w 5025689"/>
              <a:gd name="connsiteY0" fmla="*/ 1323388 h 2643588"/>
              <a:gd name="connsiteX1" fmla="*/ 2547922 w 5025689"/>
              <a:gd name="connsiteY1" fmla="*/ 0 h 2643588"/>
              <a:gd name="connsiteX2" fmla="*/ 4808917 w 5025689"/>
              <a:gd name="connsiteY2" fmla="*/ 1174744 h 2643588"/>
              <a:gd name="connsiteX3" fmla="*/ 5025689 w 5025689"/>
              <a:gd name="connsiteY3" fmla="*/ 1361655 h 2643588"/>
              <a:gd name="connsiteX4" fmla="*/ 2547922 w 5025689"/>
              <a:gd name="connsiteY4" fmla="*/ 2643588 h 2643588"/>
              <a:gd name="connsiteX5" fmla="*/ 0 w 5025689"/>
              <a:gd name="connsiteY5" fmla="*/ 1323388 h 2643588"/>
              <a:gd name="connsiteX0" fmla="*/ 0 w 4813167"/>
              <a:gd name="connsiteY0" fmla="*/ 1323388 h 2643588"/>
              <a:gd name="connsiteX1" fmla="*/ 2547922 w 4813167"/>
              <a:gd name="connsiteY1" fmla="*/ 0 h 2643588"/>
              <a:gd name="connsiteX2" fmla="*/ 4808917 w 4813167"/>
              <a:gd name="connsiteY2" fmla="*/ 1174744 h 2643588"/>
              <a:gd name="connsiteX3" fmla="*/ 4813167 w 4813167"/>
              <a:gd name="connsiteY3" fmla="*/ 1476278 h 2643588"/>
              <a:gd name="connsiteX4" fmla="*/ 2547922 w 4813167"/>
              <a:gd name="connsiteY4" fmla="*/ 2643588 h 2643588"/>
              <a:gd name="connsiteX5" fmla="*/ 0 w 4813167"/>
              <a:gd name="connsiteY5" fmla="*/ 1323388 h 2643588"/>
              <a:gd name="connsiteX0" fmla="*/ 0 w 4813167"/>
              <a:gd name="connsiteY0" fmla="*/ 1323388 h 2652079"/>
              <a:gd name="connsiteX1" fmla="*/ 2547922 w 4813167"/>
              <a:gd name="connsiteY1" fmla="*/ 0 h 2652079"/>
              <a:gd name="connsiteX2" fmla="*/ 4808917 w 4813167"/>
              <a:gd name="connsiteY2" fmla="*/ 1174744 h 2652079"/>
              <a:gd name="connsiteX3" fmla="*/ 4813167 w 4813167"/>
              <a:gd name="connsiteY3" fmla="*/ 1476278 h 2652079"/>
              <a:gd name="connsiteX4" fmla="*/ 2552172 w 4813167"/>
              <a:gd name="connsiteY4" fmla="*/ 2652079 h 2652079"/>
              <a:gd name="connsiteX5" fmla="*/ 0 w 4813167"/>
              <a:gd name="connsiteY5" fmla="*/ 1323388 h 2652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3167" h="2652079">
                <a:moveTo>
                  <a:pt x="0" y="1323388"/>
                </a:moveTo>
                <a:lnTo>
                  <a:pt x="2547922" y="0"/>
                </a:lnTo>
                <a:lnTo>
                  <a:pt x="4808917" y="1174744"/>
                </a:lnTo>
                <a:cubicBezTo>
                  <a:pt x="4810334" y="1275255"/>
                  <a:pt x="4811750" y="1375767"/>
                  <a:pt x="4813167" y="1476278"/>
                </a:cubicBezTo>
                <a:lnTo>
                  <a:pt x="2552172" y="2652079"/>
                </a:lnTo>
                <a:lnTo>
                  <a:pt x="0" y="1323388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399" b="-10399"/>
            </a:stretch>
          </a:blip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-4233" y="-4233"/>
            <a:ext cx="3748697" cy="3237488"/>
          </a:xfrm>
          <a:custGeom>
            <a:avLst/>
            <a:gdLst>
              <a:gd name="T0" fmla="*/ 3951034 w 3951034"/>
              <a:gd name="T1" fmla="*/ 1833611 h 3880877"/>
              <a:gd name="T2" fmla="*/ 411367 w 3951034"/>
              <a:gd name="T3" fmla="*/ 0 h 3880877"/>
              <a:gd name="T4" fmla="*/ 0 w 3951034"/>
              <a:gd name="T5" fmla="*/ 0 h 3880877"/>
              <a:gd name="T6" fmla="*/ 0 w 3951034"/>
              <a:gd name="T7" fmla="*/ 3880877 h 3880877"/>
              <a:gd name="T8" fmla="*/ 3951034 w 3951034"/>
              <a:gd name="T9" fmla="*/ 1833611 h 3880877"/>
              <a:gd name="T10" fmla="*/ 3951034 w 3951034"/>
              <a:gd name="T11" fmla="*/ 1833611 h 3880877"/>
              <a:gd name="connsiteX0" fmla="*/ 5337111 w 5337111"/>
              <a:gd name="connsiteY0" fmla="*/ 1833611 h 3880877"/>
              <a:gd name="connsiteX1" fmla="*/ 1797444 w 5337111"/>
              <a:gd name="connsiteY1" fmla="*/ 0 h 3880877"/>
              <a:gd name="connsiteX2" fmla="*/ 0 w 5337111"/>
              <a:gd name="connsiteY2" fmla="*/ 4679 h 3880877"/>
              <a:gd name="connsiteX3" fmla="*/ 1386077 w 5337111"/>
              <a:gd name="connsiteY3" fmla="*/ 3880877 h 3880877"/>
              <a:gd name="connsiteX4" fmla="*/ 5337111 w 5337111"/>
              <a:gd name="connsiteY4" fmla="*/ 1833611 h 3880877"/>
              <a:gd name="connsiteX0" fmla="*/ 5337111 w 5337111"/>
              <a:gd name="connsiteY0" fmla="*/ 1833611 h 4582811"/>
              <a:gd name="connsiteX1" fmla="*/ 1797444 w 5337111"/>
              <a:gd name="connsiteY1" fmla="*/ 0 h 4582811"/>
              <a:gd name="connsiteX2" fmla="*/ 0 w 5337111"/>
              <a:gd name="connsiteY2" fmla="*/ 4679 h 4582811"/>
              <a:gd name="connsiteX3" fmla="*/ 9366 w 5337111"/>
              <a:gd name="connsiteY3" fmla="*/ 4582811 h 4582811"/>
              <a:gd name="connsiteX4" fmla="*/ 5337111 w 5337111"/>
              <a:gd name="connsiteY4" fmla="*/ 1833611 h 4582811"/>
              <a:gd name="connsiteX0" fmla="*/ 5337111 w 5337111"/>
              <a:gd name="connsiteY0" fmla="*/ 1833611 h 4606209"/>
              <a:gd name="connsiteX1" fmla="*/ 1797444 w 5337111"/>
              <a:gd name="connsiteY1" fmla="*/ 0 h 4606209"/>
              <a:gd name="connsiteX2" fmla="*/ 0 w 5337111"/>
              <a:gd name="connsiteY2" fmla="*/ 4679 h 4606209"/>
              <a:gd name="connsiteX3" fmla="*/ 9366 w 5337111"/>
              <a:gd name="connsiteY3" fmla="*/ 4606209 h 4606209"/>
              <a:gd name="connsiteX4" fmla="*/ 5337111 w 5337111"/>
              <a:gd name="connsiteY4" fmla="*/ 1833611 h 4606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7111" h="4606209">
                <a:moveTo>
                  <a:pt x="5337111" y="1833611"/>
                </a:moveTo>
                <a:lnTo>
                  <a:pt x="1797444" y="0"/>
                </a:lnTo>
                <a:lnTo>
                  <a:pt x="0" y="4679"/>
                </a:lnTo>
                <a:lnTo>
                  <a:pt x="9366" y="4606209"/>
                </a:lnTo>
                <a:lnTo>
                  <a:pt x="5337111" y="1833611"/>
                </a:lnTo>
                <a:close/>
              </a:path>
            </a:pathLst>
          </a:custGeom>
          <a:solidFill>
            <a:srgbClr val="BC1E42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3888727" y="1132502"/>
            <a:ext cx="1454050" cy="722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200" kern="1400" spc="50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Subhead here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200" kern="1400" spc="5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here</a:t>
            </a:r>
            <a:endParaRPr lang="en-US" sz="1050" kern="1400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 Box 59"/>
          <p:cNvSpPr txBox="1">
            <a:spLocks noChangeArrowheads="1"/>
          </p:cNvSpPr>
          <p:nvPr/>
        </p:nvSpPr>
        <p:spPr bwMode="auto">
          <a:xfrm>
            <a:off x="166419" y="744234"/>
            <a:ext cx="2597103" cy="885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1" kern="1400" dirty="0">
                <a:solidFill>
                  <a:schemeClr val="bg1"/>
                </a:solidFill>
                <a:effectLst/>
                <a:latin typeface="Arial" charset="0"/>
                <a:ea typeface="Times New Roman" charset="0"/>
              </a:rPr>
              <a:t>College of</a:t>
            </a:r>
            <a:endParaRPr lang="en-US" sz="1050" kern="1400" dirty="0">
              <a:solidFill>
                <a:schemeClr val="bg1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kern="1400" dirty="0">
                <a:solidFill>
                  <a:schemeClr val="bg1"/>
                </a:solidFill>
                <a:effectLst/>
                <a:latin typeface="Arial" charset="0"/>
                <a:ea typeface="Times New Roman" charset="0"/>
              </a:rPr>
              <a:t>Education and </a:t>
            </a:r>
            <a:br>
              <a:rPr lang="en-US" sz="2400" b="1" kern="1400" dirty="0">
                <a:solidFill>
                  <a:schemeClr val="bg1"/>
                </a:solidFill>
                <a:effectLst/>
                <a:latin typeface="Arial" charset="0"/>
                <a:ea typeface="Times New Roman" charset="0"/>
              </a:rPr>
            </a:br>
            <a:r>
              <a:rPr lang="en-US" sz="2400" b="1" kern="1400" dirty="0">
                <a:solidFill>
                  <a:schemeClr val="bg1"/>
                </a:solidFill>
                <a:effectLst/>
                <a:latin typeface="Arial" charset="0"/>
                <a:ea typeface="Times New Roman" charset="0"/>
              </a:rPr>
              <a:t>Human Ecology</a:t>
            </a:r>
            <a:endParaRPr lang="en-US" sz="1050" kern="1400" dirty="0">
              <a:solidFill>
                <a:schemeClr val="bg1"/>
              </a:solidFill>
              <a:effectLst/>
              <a:latin typeface="Times New Roman" charset="0"/>
              <a:ea typeface="Times New Roman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43" y="3185840"/>
            <a:ext cx="1563860" cy="35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39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EditPoints="1"/>
          </p:cNvSpPr>
          <p:nvPr/>
        </p:nvSpPr>
        <p:spPr bwMode="auto">
          <a:xfrm>
            <a:off x="0" y="0"/>
            <a:ext cx="5486400" cy="3657600"/>
          </a:xfrm>
          <a:custGeom>
            <a:avLst/>
            <a:gdLst>
              <a:gd name="T0" fmla="*/ 2818408 w 4809744"/>
              <a:gd name="T1" fmla="*/ 0 h 4008120"/>
              <a:gd name="T2" fmla="*/ 0 w 4809744"/>
              <a:gd name="T3" fmla="*/ 2923383 h 4008120"/>
              <a:gd name="T4" fmla="*/ 0 w 4809744"/>
              <a:gd name="T5" fmla="*/ 3002909 h 4008120"/>
              <a:gd name="T6" fmla="*/ 3203315 w 4809744"/>
              <a:gd name="T7" fmla="*/ 0 h 4008120"/>
              <a:gd name="T8" fmla="*/ 0 w 4809744"/>
              <a:gd name="T9" fmla="*/ 2366700 h 4008120"/>
              <a:gd name="T10" fmla="*/ 2166293 w 4809744"/>
              <a:gd name="T11" fmla="*/ 0 h 4008120"/>
              <a:gd name="T12" fmla="*/ 0 w 4809744"/>
              <a:gd name="T13" fmla="*/ 2551200 h 4008120"/>
              <a:gd name="T14" fmla="*/ 0 w 4809744"/>
              <a:gd name="T15" fmla="*/ 2630727 h 4008120"/>
              <a:gd name="T16" fmla="*/ 4043112 w 4809744"/>
              <a:gd name="T17" fmla="*/ 0 h 4008120"/>
              <a:gd name="T18" fmla="*/ 127242 w 4809744"/>
              <a:gd name="T19" fmla="*/ 4008120 h 4008120"/>
              <a:gd name="T20" fmla="*/ 4214888 w 4809744"/>
              <a:gd name="T21" fmla="*/ 0 h 4008120"/>
              <a:gd name="T22" fmla="*/ 0 w 4809744"/>
              <a:gd name="T23" fmla="*/ 3390997 h 4008120"/>
              <a:gd name="T24" fmla="*/ 0 w 4809744"/>
              <a:gd name="T25" fmla="*/ 3750456 h 4008120"/>
              <a:gd name="T26" fmla="*/ 3575498 w 4809744"/>
              <a:gd name="T27" fmla="*/ 0 h 4008120"/>
              <a:gd name="T28" fmla="*/ 0 w 4809744"/>
              <a:gd name="T29" fmla="*/ 3670929 h 4008120"/>
              <a:gd name="T30" fmla="*/ 486700 w 4809744"/>
              <a:gd name="T31" fmla="*/ 0 h 4008120"/>
              <a:gd name="T32" fmla="*/ 0 w 4809744"/>
              <a:gd name="T33" fmla="*/ 594856 h 4008120"/>
              <a:gd name="T34" fmla="*/ 4774753 w 4809744"/>
              <a:gd name="T35" fmla="*/ 4008120 h 4008120"/>
              <a:gd name="T36" fmla="*/ 127242 w 4809744"/>
              <a:gd name="T37" fmla="*/ 0 h 4008120"/>
              <a:gd name="T38" fmla="*/ 0 w 4809744"/>
              <a:gd name="T39" fmla="*/ 407174 h 4008120"/>
              <a:gd name="T40" fmla="*/ 954314 w 4809744"/>
              <a:gd name="T41" fmla="*/ 0 h 4008120"/>
              <a:gd name="T42" fmla="*/ 0 w 4809744"/>
              <a:gd name="T43" fmla="*/ 222674 h 4008120"/>
              <a:gd name="T44" fmla="*/ 0 w 4809744"/>
              <a:gd name="T45" fmla="*/ 1234247 h 4008120"/>
              <a:gd name="T46" fmla="*/ 1619153 w 4809744"/>
              <a:gd name="T47" fmla="*/ 0 h 4008120"/>
              <a:gd name="T48" fmla="*/ 0 w 4809744"/>
              <a:gd name="T49" fmla="*/ 1711404 h 4008120"/>
              <a:gd name="T50" fmla="*/ 1886361 w 4809744"/>
              <a:gd name="T51" fmla="*/ 0 h 4008120"/>
              <a:gd name="T52" fmla="*/ 0 w 4809744"/>
              <a:gd name="T53" fmla="*/ 1154721 h 4008120"/>
              <a:gd name="T54" fmla="*/ 0 w 4809744"/>
              <a:gd name="T55" fmla="*/ 2070862 h 4008120"/>
              <a:gd name="T56" fmla="*/ 1526903 w 4809744"/>
              <a:gd name="T57" fmla="*/ 0 h 4008120"/>
              <a:gd name="T58" fmla="*/ 0 w 4809744"/>
              <a:gd name="T59" fmla="*/ 1339221 h 4008120"/>
              <a:gd name="T60" fmla="*/ 4809744 w 4809744"/>
              <a:gd name="T61" fmla="*/ 2853400 h 4008120"/>
              <a:gd name="T62" fmla="*/ 3390997 w 4809744"/>
              <a:gd name="T63" fmla="*/ 4008120 h 4008120"/>
              <a:gd name="T64" fmla="*/ 3095159 w 4809744"/>
              <a:gd name="T65" fmla="*/ 4008120 h 4008120"/>
              <a:gd name="T66" fmla="*/ 4809744 w 4809744"/>
              <a:gd name="T67" fmla="*/ 2493942 h 4008120"/>
              <a:gd name="T68" fmla="*/ 2738882 w 4809744"/>
              <a:gd name="T69" fmla="*/ 4008120 h 4008120"/>
              <a:gd name="T70" fmla="*/ 4809744 w 4809744"/>
              <a:gd name="T71" fmla="*/ 2016784 h 4008120"/>
              <a:gd name="T72" fmla="*/ 3015633 w 4809744"/>
              <a:gd name="T73" fmla="*/ 4008120 h 4008120"/>
              <a:gd name="T74" fmla="*/ 4679321 w 4809744"/>
              <a:gd name="T75" fmla="*/ 4008120 h 4008120"/>
              <a:gd name="T76" fmla="*/ 4809744 w 4809744"/>
              <a:gd name="T77" fmla="*/ 2961556 h 4008120"/>
              <a:gd name="T78" fmla="*/ 4507545 w 4809744"/>
              <a:gd name="T79" fmla="*/ 4008120 h 4008120"/>
              <a:gd name="T80" fmla="*/ 4809744 w 4809744"/>
              <a:gd name="T81" fmla="*/ 3785447 h 4008120"/>
              <a:gd name="T82" fmla="*/ 3947680 w 4809744"/>
              <a:gd name="T83" fmla="*/ 4008120 h 4008120"/>
              <a:gd name="T84" fmla="*/ 3842706 w 4809744"/>
              <a:gd name="T85" fmla="*/ 4008120 h 4008120"/>
              <a:gd name="T86" fmla="*/ 4415294 w 4809744"/>
              <a:gd name="T87" fmla="*/ 0 h 4008120"/>
              <a:gd name="T88" fmla="*/ 4227613 w 4809744"/>
              <a:gd name="T89" fmla="*/ 4008120 h 4008120"/>
              <a:gd name="T90" fmla="*/ 4809744 w 4809744"/>
              <a:gd name="T91" fmla="*/ 244941 h 4008120"/>
              <a:gd name="T92" fmla="*/ 1151539 w 4809744"/>
              <a:gd name="T93" fmla="*/ 4008120 h 4008120"/>
              <a:gd name="T94" fmla="*/ 2443045 w 4809744"/>
              <a:gd name="T95" fmla="*/ 4008120 h 4008120"/>
              <a:gd name="T96" fmla="*/ 4507545 w 4809744"/>
              <a:gd name="T97" fmla="*/ 0 h 4008120"/>
              <a:gd name="T98" fmla="*/ 1431471 w 4809744"/>
              <a:gd name="T99" fmla="*/ 4008120 h 4008120"/>
              <a:gd name="T100" fmla="*/ 4587071 w 4809744"/>
              <a:gd name="T101" fmla="*/ 0 h 4008120"/>
              <a:gd name="T102" fmla="*/ 687106 w 4809744"/>
              <a:gd name="T103" fmla="*/ 4008120 h 4008120"/>
              <a:gd name="T104" fmla="*/ 1234246 w 4809744"/>
              <a:gd name="T105" fmla="*/ 4008120 h 4008120"/>
              <a:gd name="T106" fmla="*/ 4809744 w 4809744"/>
              <a:gd name="T107" fmla="*/ 1189712 h 4008120"/>
              <a:gd name="T108" fmla="*/ 2083586 w 4809744"/>
              <a:gd name="T109" fmla="*/ 4008120 h 4008120"/>
              <a:gd name="T110" fmla="*/ 4809744 w 4809744"/>
              <a:gd name="T111" fmla="*/ 1549171 h 4008120"/>
              <a:gd name="T112" fmla="*/ 1711404 w 4809744"/>
              <a:gd name="T113" fmla="*/ 4008120 h 4008120"/>
              <a:gd name="T114" fmla="*/ 1606429 w 4809744"/>
              <a:gd name="T115" fmla="*/ 4008120 h 4008120"/>
              <a:gd name="T116" fmla="*/ 4809744 w 4809744"/>
              <a:gd name="T117" fmla="*/ 1097462 h 4008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809744" h="4008120">
                <a:moveTo>
                  <a:pt x="3470523" y="4008120"/>
                </a:moveTo>
                <a:lnTo>
                  <a:pt x="4809744" y="2668899"/>
                </a:lnTo>
                <a:lnTo>
                  <a:pt x="4809744" y="2681623"/>
                </a:lnTo>
                <a:lnTo>
                  <a:pt x="3483247" y="4008120"/>
                </a:lnTo>
                <a:lnTo>
                  <a:pt x="3470523" y="4008120"/>
                </a:lnTo>
                <a:close/>
                <a:moveTo>
                  <a:pt x="0" y="2831133"/>
                </a:moveTo>
                <a:lnTo>
                  <a:pt x="2831133" y="0"/>
                </a:lnTo>
                <a:lnTo>
                  <a:pt x="2818408" y="0"/>
                </a:lnTo>
                <a:lnTo>
                  <a:pt x="0" y="2818408"/>
                </a:lnTo>
                <a:lnTo>
                  <a:pt x="0" y="2831133"/>
                </a:lnTo>
                <a:close/>
                <a:moveTo>
                  <a:pt x="0" y="2738882"/>
                </a:moveTo>
                <a:lnTo>
                  <a:pt x="2738882" y="0"/>
                </a:lnTo>
                <a:lnTo>
                  <a:pt x="2722977" y="0"/>
                </a:lnTo>
                <a:lnTo>
                  <a:pt x="0" y="2726158"/>
                </a:lnTo>
                <a:lnTo>
                  <a:pt x="0" y="2738882"/>
                </a:lnTo>
                <a:close/>
                <a:moveTo>
                  <a:pt x="0" y="2923383"/>
                </a:moveTo>
                <a:lnTo>
                  <a:pt x="2923383" y="0"/>
                </a:lnTo>
                <a:lnTo>
                  <a:pt x="2910659" y="0"/>
                </a:lnTo>
                <a:lnTo>
                  <a:pt x="0" y="2910659"/>
                </a:lnTo>
                <a:lnTo>
                  <a:pt x="0" y="2923383"/>
                </a:lnTo>
                <a:close/>
                <a:moveTo>
                  <a:pt x="0" y="3018815"/>
                </a:moveTo>
                <a:lnTo>
                  <a:pt x="3018814" y="0"/>
                </a:lnTo>
                <a:lnTo>
                  <a:pt x="3002909" y="0"/>
                </a:lnTo>
                <a:lnTo>
                  <a:pt x="0" y="3002909"/>
                </a:lnTo>
                <a:lnTo>
                  <a:pt x="0" y="3018815"/>
                </a:lnTo>
                <a:close/>
                <a:moveTo>
                  <a:pt x="0" y="3111065"/>
                </a:moveTo>
                <a:lnTo>
                  <a:pt x="3111065" y="0"/>
                </a:lnTo>
                <a:lnTo>
                  <a:pt x="3098341" y="0"/>
                </a:lnTo>
                <a:lnTo>
                  <a:pt x="0" y="3098341"/>
                </a:lnTo>
                <a:lnTo>
                  <a:pt x="0" y="3111065"/>
                </a:lnTo>
                <a:close/>
                <a:moveTo>
                  <a:pt x="0" y="3203315"/>
                </a:moveTo>
                <a:lnTo>
                  <a:pt x="3203315" y="0"/>
                </a:lnTo>
                <a:lnTo>
                  <a:pt x="3190591" y="0"/>
                </a:lnTo>
                <a:lnTo>
                  <a:pt x="0" y="3190591"/>
                </a:lnTo>
                <a:lnTo>
                  <a:pt x="0" y="3203315"/>
                </a:lnTo>
                <a:close/>
                <a:moveTo>
                  <a:pt x="0" y="2366700"/>
                </a:moveTo>
                <a:lnTo>
                  <a:pt x="2366699" y="0"/>
                </a:lnTo>
                <a:lnTo>
                  <a:pt x="2350794" y="0"/>
                </a:lnTo>
                <a:lnTo>
                  <a:pt x="0" y="2350794"/>
                </a:lnTo>
                <a:lnTo>
                  <a:pt x="0" y="2366700"/>
                </a:lnTo>
                <a:close/>
                <a:moveTo>
                  <a:pt x="0" y="2271268"/>
                </a:moveTo>
                <a:lnTo>
                  <a:pt x="2271268" y="0"/>
                </a:lnTo>
                <a:lnTo>
                  <a:pt x="2258544" y="0"/>
                </a:lnTo>
                <a:lnTo>
                  <a:pt x="0" y="2258544"/>
                </a:lnTo>
                <a:lnTo>
                  <a:pt x="0" y="2271268"/>
                </a:lnTo>
                <a:close/>
                <a:moveTo>
                  <a:pt x="0" y="2179018"/>
                </a:moveTo>
                <a:lnTo>
                  <a:pt x="2179018" y="0"/>
                </a:lnTo>
                <a:lnTo>
                  <a:pt x="2166293" y="0"/>
                </a:lnTo>
                <a:lnTo>
                  <a:pt x="0" y="2166294"/>
                </a:lnTo>
                <a:lnTo>
                  <a:pt x="0" y="2179018"/>
                </a:lnTo>
                <a:close/>
                <a:moveTo>
                  <a:pt x="0" y="2458950"/>
                </a:moveTo>
                <a:lnTo>
                  <a:pt x="2458950" y="0"/>
                </a:lnTo>
                <a:lnTo>
                  <a:pt x="2446226" y="0"/>
                </a:lnTo>
                <a:lnTo>
                  <a:pt x="0" y="2446226"/>
                </a:lnTo>
                <a:lnTo>
                  <a:pt x="0" y="2458950"/>
                </a:lnTo>
                <a:close/>
                <a:moveTo>
                  <a:pt x="0" y="2551200"/>
                </a:moveTo>
                <a:lnTo>
                  <a:pt x="2551200" y="0"/>
                </a:lnTo>
                <a:lnTo>
                  <a:pt x="2538476" y="0"/>
                </a:lnTo>
                <a:lnTo>
                  <a:pt x="0" y="2538476"/>
                </a:lnTo>
                <a:lnTo>
                  <a:pt x="0" y="2551200"/>
                </a:lnTo>
                <a:close/>
                <a:moveTo>
                  <a:pt x="0" y="2643451"/>
                </a:moveTo>
                <a:lnTo>
                  <a:pt x="2643451" y="0"/>
                </a:lnTo>
                <a:lnTo>
                  <a:pt x="2630726" y="0"/>
                </a:lnTo>
                <a:lnTo>
                  <a:pt x="0" y="2630727"/>
                </a:lnTo>
                <a:lnTo>
                  <a:pt x="0" y="2643451"/>
                </a:lnTo>
                <a:close/>
                <a:moveTo>
                  <a:pt x="0" y="3298747"/>
                </a:moveTo>
                <a:lnTo>
                  <a:pt x="3295565" y="0"/>
                </a:lnTo>
                <a:lnTo>
                  <a:pt x="3282841" y="0"/>
                </a:lnTo>
                <a:lnTo>
                  <a:pt x="0" y="3282841"/>
                </a:lnTo>
                <a:lnTo>
                  <a:pt x="0" y="3298747"/>
                </a:lnTo>
                <a:close/>
                <a:moveTo>
                  <a:pt x="34991" y="4008120"/>
                </a:moveTo>
                <a:lnTo>
                  <a:pt x="4043112" y="0"/>
                </a:lnTo>
                <a:lnTo>
                  <a:pt x="4030388" y="0"/>
                </a:lnTo>
                <a:lnTo>
                  <a:pt x="22267" y="4008120"/>
                </a:lnTo>
                <a:lnTo>
                  <a:pt x="34991" y="4008120"/>
                </a:lnTo>
                <a:close/>
                <a:moveTo>
                  <a:pt x="127242" y="4008120"/>
                </a:moveTo>
                <a:lnTo>
                  <a:pt x="4135362" y="0"/>
                </a:lnTo>
                <a:lnTo>
                  <a:pt x="4122638" y="0"/>
                </a:lnTo>
                <a:lnTo>
                  <a:pt x="114517" y="4008120"/>
                </a:lnTo>
                <a:lnTo>
                  <a:pt x="127242" y="4008120"/>
                </a:lnTo>
                <a:close/>
                <a:moveTo>
                  <a:pt x="0" y="3855430"/>
                </a:moveTo>
                <a:lnTo>
                  <a:pt x="3855430" y="0"/>
                </a:lnTo>
                <a:lnTo>
                  <a:pt x="3842706" y="0"/>
                </a:lnTo>
                <a:lnTo>
                  <a:pt x="0" y="3842706"/>
                </a:lnTo>
                <a:lnTo>
                  <a:pt x="0" y="3855430"/>
                </a:lnTo>
                <a:close/>
                <a:moveTo>
                  <a:pt x="222673" y="4008120"/>
                </a:moveTo>
                <a:lnTo>
                  <a:pt x="4227613" y="0"/>
                </a:lnTo>
                <a:lnTo>
                  <a:pt x="4214888" y="0"/>
                </a:lnTo>
                <a:lnTo>
                  <a:pt x="206768" y="4008120"/>
                </a:lnTo>
                <a:lnTo>
                  <a:pt x="222673" y="4008120"/>
                </a:lnTo>
                <a:close/>
                <a:moveTo>
                  <a:pt x="0" y="3950862"/>
                </a:moveTo>
                <a:lnTo>
                  <a:pt x="3950861" y="0"/>
                </a:lnTo>
                <a:lnTo>
                  <a:pt x="3934956" y="0"/>
                </a:lnTo>
                <a:lnTo>
                  <a:pt x="0" y="3934956"/>
                </a:lnTo>
                <a:lnTo>
                  <a:pt x="0" y="3950862"/>
                </a:lnTo>
                <a:close/>
                <a:moveTo>
                  <a:pt x="0" y="3390997"/>
                </a:moveTo>
                <a:lnTo>
                  <a:pt x="3390997" y="0"/>
                </a:lnTo>
                <a:lnTo>
                  <a:pt x="3378273" y="0"/>
                </a:lnTo>
                <a:lnTo>
                  <a:pt x="0" y="3378273"/>
                </a:lnTo>
                <a:lnTo>
                  <a:pt x="0" y="3390997"/>
                </a:lnTo>
                <a:close/>
                <a:moveTo>
                  <a:pt x="0" y="3763180"/>
                </a:moveTo>
                <a:lnTo>
                  <a:pt x="3763180" y="0"/>
                </a:lnTo>
                <a:lnTo>
                  <a:pt x="3750455" y="0"/>
                </a:lnTo>
                <a:lnTo>
                  <a:pt x="0" y="3750456"/>
                </a:lnTo>
                <a:lnTo>
                  <a:pt x="0" y="3763180"/>
                </a:lnTo>
                <a:close/>
                <a:moveTo>
                  <a:pt x="0" y="3483247"/>
                </a:moveTo>
                <a:lnTo>
                  <a:pt x="3483247" y="0"/>
                </a:lnTo>
                <a:lnTo>
                  <a:pt x="3470523" y="0"/>
                </a:lnTo>
                <a:lnTo>
                  <a:pt x="0" y="3470523"/>
                </a:lnTo>
                <a:lnTo>
                  <a:pt x="0" y="3483247"/>
                </a:lnTo>
                <a:close/>
                <a:moveTo>
                  <a:pt x="0" y="3575498"/>
                </a:moveTo>
                <a:lnTo>
                  <a:pt x="3575498" y="0"/>
                </a:lnTo>
                <a:lnTo>
                  <a:pt x="3562774" y="0"/>
                </a:lnTo>
                <a:lnTo>
                  <a:pt x="0" y="3562774"/>
                </a:lnTo>
                <a:lnTo>
                  <a:pt x="0" y="3575498"/>
                </a:lnTo>
                <a:close/>
                <a:moveTo>
                  <a:pt x="0" y="3670929"/>
                </a:moveTo>
                <a:lnTo>
                  <a:pt x="3670929" y="0"/>
                </a:lnTo>
                <a:lnTo>
                  <a:pt x="3655024" y="0"/>
                </a:lnTo>
                <a:lnTo>
                  <a:pt x="0" y="3655024"/>
                </a:lnTo>
                <a:lnTo>
                  <a:pt x="0" y="3670929"/>
                </a:lnTo>
                <a:close/>
                <a:moveTo>
                  <a:pt x="22267" y="0"/>
                </a:moveTo>
                <a:lnTo>
                  <a:pt x="0" y="22268"/>
                </a:lnTo>
                <a:lnTo>
                  <a:pt x="0" y="34992"/>
                </a:lnTo>
                <a:lnTo>
                  <a:pt x="34991" y="0"/>
                </a:lnTo>
                <a:lnTo>
                  <a:pt x="22267" y="0"/>
                </a:lnTo>
                <a:close/>
                <a:moveTo>
                  <a:pt x="0" y="502606"/>
                </a:moveTo>
                <a:lnTo>
                  <a:pt x="502605" y="0"/>
                </a:lnTo>
                <a:lnTo>
                  <a:pt x="486700" y="0"/>
                </a:lnTo>
                <a:lnTo>
                  <a:pt x="0" y="486701"/>
                </a:lnTo>
                <a:lnTo>
                  <a:pt x="0" y="502606"/>
                </a:lnTo>
                <a:close/>
                <a:moveTo>
                  <a:pt x="0" y="687107"/>
                </a:moveTo>
                <a:lnTo>
                  <a:pt x="687106" y="0"/>
                </a:lnTo>
                <a:lnTo>
                  <a:pt x="674382" y="0"/>
                </a:lnTo>
                <a:lnTo>
                  <a:pt x="0" y="674382"/>
                </a:lnTo>
                <a:lnTo>
                  <a:pt x="0" y="687107"/>
                </a:lnTo>
                <a:close/>
                <a:moveTo>
                  <a:pt x="0" y="594856"/>
                </a:moveTo>
                <a:lnTo>
                  <a:pt x="594856" y="0"/>
                </a:lnTo>
                <a:lnTo>
                  <a:pt x="582131" y="0"/>
                </a:lnTo>
                <a:lnTo>
                  <a:pt x="0" y="582132"/>
                </a:lnTo>
                <a:lnTo>
                  <a:pt x="0" y="594856"/>
                </a:lnTo>
                <a:close/>
                <a:moveTo>
                  <a:pt x="4787477" y="4008120"/>
                </a:moveTo>
                <a:lnTo>
                  <a:pt x="4809744" y="3985853"/>
                </a:lnTo>
                <a:lnTo>
                  <a:pt x="4809744" y="3973129"/>
                </a:lnTo>
                <a:lnTo>
                  <a:pt x="4774753" y="4008120"/>
                </a:lnTo>
                <a:lnTo>
                  <a:pt x="4787477" y="4008120"/>
                </a:lnTo>
                <a:close/>
                <a:moveTo>
                  <a:pt x="0" y="782538"/>
                </a:moveTo>
                <a:lnTo>
                  <a:pt x="782538" y="0"/>
                </a:lnTo>
                <a:lnTo>
                  <a:pt x="766632" y="0"/>
                </a:lnTo>
                <a:lnTo>
                  <a:pt x="0" y="766633"/>
                </a:lnTo>
                <a:lnTo>
                  <a:pt x="0" y="782538"/>
                </a:lnTo>
                <a:close/>
                <a:moveTo>
                  <a:pt x="0" y="127242"/>
                </a:moveTo>
                <a:lnTo>
                  <a:pt x="127242" y="0"/>
                </a:lnTo>
                <a:lnTo>
                  <a:pt x="114517" y="0"/>
                </a:lnTo>
                <a:lnTo>
                  <a:pt x="0" y="114518"/>
                </a:lnTo>
                <a:lnTo>
                  <a:pt x="0" y="127242"/>
                </a:lnTo>
                <a:close/>
                <a:moveTo>
                  <a:pt x="0" y="407174"/>
                </a:moveTo>
                <a:lnTo>
                  <a:pt x="407174" y="0"/>
                </a:lnTo>
                <a:lnTo>
                  <a:pt x="394450" y="0"/>
                </a:lnTo>
                <a:lnTo>
                  <a:pt x="0" y="394450"/>
                </a:lnTo>
                <a:lnTo>
                  <a:pt x="0" y="407174"/>
                </a:lnTo>
                <a:close/>
                <a:moveTo>
                  <a:pt x="314923" y="4008120"/>
                </a:moveTo>
                <a:lnTo>
                  <a:pt x="4323044" y="0"/>
                </a:lnTo>
                <a:lnTo>
                  <a:pt x="4310320" y="0"/>
                </a:lnTo>
                <a:lnTo>
                  <a:pt x="302199" y="4008120"/>
                </a:lnTo>
                <a:lnTo>
                  <a:pt x="314923" y="4008120"/>
                </a:lnTo>
                <a:close/>
                <a:moveTo>
                  <a:pt x="0" y="967039"/>
                </a:moveTo>
                <a:lnTo>
                  <a:pt x="967038" y="0"/>
                </a:lnTo>
                <a:lnTo>
                  <a:pt x="954314" y="0"/>
                </a:lnTo>
                <a:lnTo>
                  <a:pt x="0" y="954315"/>
                </a:lnTo>
                <a:lnTo>
                  <a:pt x="0" y="967039"/>
                </a:lnTo>
                <a:close/>
                <a:moveTo>
                  <a:pt x="0" y="314924"/>
                </a:moveTo>
                <a:lnTo>
                  <a:pt x="314923" y="0"/>
                </a:lnTo>
                <a:lnTo>
                  <a:pt x="302199" y="0"/>
                </a:lnTo>
                <a:lnTo>
                  <a:pt x="0" y="302200"/>
                </a:lnTo>
                <a:lnTo>
                  <a:pt x="0" y="314924"/>
                </a:lnTo>
                <a:close/>
                <a:moveTo>
                  <a:pt x="0" y="222674"/>
                </a:moveTo>
                <a:lnTo>
                  <a:pt x="222673" y="0"/>
                </a:lnTo>
                <a:lnTo>
                  <a:pt x="209949" y="0"/>
                </a:lnTo>
                <a:lnTo>
                  <a:pt x="0" y="209949"/>
                </a:lnTo>
                <a:lnTo>
                  <a:pt x="0" y="222674"/>
                </a:lnTo>
                <a:close/>
                <a:moveTo>
                  <a:pt x="0" y="1246971"/>
                </a:moveTo>
                <a:lnTo>
                  <a:pt x="1246971" y="0"/>
                </a:lnTo>
                <a:lnTo>
                  <a:pt x="1234246" y="0"/>
                </a:lnTo>
                <a:lnTo>
                  <a:pt x="0" y="1234247"/>
                </a:lnTo>
                <a:lnTo>
                  <a:pt x="0" y="1246971"/>
                </a:lnTo>
                <a:close/>
                <a:moveTo>
                  <a:pt x="0" y="1806835"/>
                </a:moveTo>
                <a:lnTo>
                  <a:pt x="1806835" y="0"/>
                </a:lnTo>
                <a:lnTo>
                  <a:pt x="1794111" y="0"/>
                </a:lnTo>
                <a:lnTo>
                  <a:pt x="0" y="1794111"/>
                </a:lnTo>
                <a:lnTo>
                  <a:pt x="0" y="1806835"/>
                </a:lnTo>
                <a:close/>
                <a:moveTo>
                  <a:pt x="0" y="1619154"/>
                </a:moveTo>
                <a:lnTo>
                  <a:pt x="1619153" y="0"/>
                </a:lnTo>
                <a:lnTo>
                  <a:pt x="1606429" y="0"/>
                </a:lnTo>
                <a:lnTo>
                  <a:pt x="0" y="1606429"/>
                </a:lnTo>
                <a:lnTo>
                  <a:pt x="0" y="1619154"/>
                </a:lnTo>
                <a:close/>
                <a:moveTo>
                  <a:pt x="0" y="1711404"/>
                </a:moveTo>
                <a:lnTo>
                  <a:pt x="1711404" y="0"/>
                </a:lnTo>
                <a:lnTo>
                  <a:pt x="1698679" y="0"/>
                </a:lnTo>
                <a:lnTo>
                  <a:pt x="0" y="1698680"/>
                </a:lnTo>
                <a:lnTo>
                  <a:pt x="0" y="1711404"/>
                </a:lnTo>
                <a:close/>
                <a:moveTo>
                  <a:pt x="0" y="1059289"/>
                </a:moveTo>
                <a:lnTo>
                  <a:pt x="1059289" y="0"/>
                </a:lnTo>
                <a:lnTo>
                  <a:pt x="1046565" y="0"/>
                </a:lnTo>
                <a:lnTo>
                  <a:pt x="0" y="1046565"/>
                </a:lnTo>
                <a:lnTo>
                  <a:pt x="0" y="1059289"/>
                </a:lnTo>
                <a:close/>
                <a:moveTo>
                  <a:pt x="0" y="1899086"/>
                </a:moveTo>
                <a:lnTo>
                  <a:pt x="1899085" y="0"/>
                </a:lnTo>
                <a:lnTo>
                  <a:pt x="1886361" y="0"/>
                </a:lnTo>
                <a:lnTo>
                  <a:pt x="0" y="1886362"/>
                </a:lnTo>
                <a:lnTo>
                  <a:pt x="0" y="1899086"/>
                </a:lnTo>
                <a:close/>
                <a:moveTo>
                  <a:pt x="0" y="1991336"/>
                </a:moveTo>
                <a:lnTo>
                  <a:pt x="1991336" y="0"/>
                </a:lnTo>
                <a:lnTo>
                  <a:pt x="1978612" y="0"/>
                </a:lnTo>
                <a:lnTo>
                  <a:pt x="0" y="1978612"/>
                </a:lnTo>
                <a:lnTo>
                  <a:pt x="0" y="1991336"/>
                </a:lnTo>
                <a:close/>
                <a:moveTo>
                  <a:pt x="0" y="1154721"/>
                </a:moveTo>
                <a:lnTo>
                  <a:pt x="1154720" y="0"/>
                </a:lnTo>
                <a:lnTo>
                  <a:pt x="1138815" y="0"/>
                </a:lnTo>
                <a:lnTo>
                  <a:pt x="0" y="1138815"/>
                </a:lnTo>
                <a:lnTo>
                  <a:pt x="0" y="1154721"/>
                </a:lnTo>
                <a:close/>
                <a:moveTo>
                  <a:pt x="0" y="2086767"/>
                </a:moveTo>
                <a:lnTo>
                  <a:pt x="2086767" y="0"/>
                </a:lnTo>
                <a:lnTo>
                  <a:pt x="2070862" y="0"/>
                </a:lnTo>
                <a:lnTo>
                  <a:pt x="0" y="2070862"/>
                </a:lnTo>
                <a:lnTo>
                  <a:pt x="0" y="2086767"/>
                </a:lnTo>
                <a:close/>
                <a:moveTo>
                  <a:pt x="0" y="1434653"/>
                </a:moveTo>
                <a:lnTo>
                  <a:pt x="1434652" y="0"/>
                </a:lnTo>
                <a:lnTo>
                  <a:pt x="1418747" y="0"/>
                </a:lnTo>
                <a:lnTo>
                  <a:pt x="0" y="1418748"/>
                </a:lnTo>
                <a:lnTo>
                  <a:pt x="0" y="1434653"/>
                </a:lnTo>
                <a:close/>
                <a:moveTo>
                  <a:pt x="0" y="1526903"/>
                </a:moveTo>
                <a:lnTo>
                  <a:pt x="1526903" y="0"/>
                </a:lnTo>
                <a:lnTo>
                  <a:pt x="1514179" y="0"/>
                </a:lnTo>
                <a:lnTo>
                  <a:pt x="0" y="1514179"/>
                </a:lnTo>
                <a:lnTo>
                  <a:pt x="0" y="1526903"/>
                </a:lnTo>
                <a:close/>
                <a:moveTo>
                  <a:pt x="0" y="1339221"/>
                </a:moveTo>
                <a:lnTo>
                  <a:pt x="1339221" y="0"/>
                </a:lnTo>
                <a:lnTo>
                  <a:pt x="1326497" y="0"/>
                </a:lnTo>
                <a:lnTo>
                  <a:pt x="0" y="1326497"/>
                </a:lnTo>
                <a:lnTo>
                  <a:pt x="0" y="1339221"/>
                </a:lnTo>
                <a:close/>
                <a:moveTo>
                  <a:pt x="0" y="874788"/>
                </a:moveTo>
                <a:lnTo>
                  <a:pt x="874788" y="0"/>
                </a:lnTo>
                <a:lnTo>
                  <a:pt x="862064" y="0"/>
                </a:lnTo>
                <a:lnTo>
                  <a:pt x="0" y="862064"/>
                </a:lnTo>
                <a:lnTo>
                  <a:pt x="0" y="874788"/>
                </a:lnTo>
                <a:close/>
                <a:moveTo>
                  <a:pt x="3667748" y="4008120"/>
                </a:moveTo>
                <a:lnTo>
                  <a:pt x="4809744" y="2866124"/>
                </a:lnTo>
                <a:lnTo>
                  <a:pt x="4809744" y="2853400"/>
                </a:lnTo>
                <a:lnTo>
                  <a:pt x="3655024" y="4008120"/>
                </a:lnTo>
                <a:lnTo>
                  <a:pt x="3667748" y="4008120"/>
                </a:lnTo>
                <a:close/>
                <a:moveTo>
                  <a:pt x="3203315" y="4008120"/>
                </a:moveTo>
                <a:lnTo>
                  <a:pt x="4809744" y="2401691"/>
                </a:lnTo>
                <a:lnTo>
                  <a:pt x="4809744" y="2388967"/>
                </a:lnTo>
                <a:lnTo>
                  <a:pt x="3190591" y="4008120"/>
                </a:lnTo>
                <a:lnTo>
                  <a:pt x="3203315" y="4008120"/>
                </a:lnTo>
                <a:close/>
                <a:moveTo>
                  <a:pt x="3390997" y="4008120"/>
                </a:moveTo>
                <a:lnTo>
                  <a:pt x="4809744" y="2589373"/>
                </a:lnTo>
                <a:lnTo>
                  <a:pt x="4809744" y="2573468"/>
                </a:lnTo>
                <a:lnTo>
                  <a:pt x="3375092" y="4008120"/>
                </a:lnTo>
                <a:lnTo>
                  <a:pt x="3390997" y="4008120"/>
                </a:lnTo>
                <a:close/>
                <a:moveTo>
                  <a:pt x="3111065" y="4008120"/>
                </a:moveTo>
                <a:lnTo>
                  <a:pt x="4809744" y="2309441"/>
                </a:lnTo>
                <a:lnTo>
                  <a:pt x="4809744" y="2293536"/>
                </a:lnTo>
                <a:lnTo>
                  <a:pt x="3095159" y="4008120"/>
                </a:lnTo>
                <a:lnTo>
                  <a:pt x="3111065" y="4008120"/>
                </a:lnTo>
                <a:close/>
                <a:moveTo>
                  <a:pt x="3575498" y="4008120"/>
                </a:moveTo>
                <a:lnTo>
                  <a:pt x="4809744" y="2773874"/>
                </a:lnTo>
                <a:lnTo>
                  <a:pt x="4809744" y="2761150"/>
                </a:lnTo>
                <a:lnTo>
                  <a:pt x="3562774" y="4008120"/>
                </a:lnTo>
                <a:lnTo>
                  <a:pt x="3575498" y="4008120"/>
                </a:lnTo>
                <a:close/>
                <a:moveTo>
                  <a:pt x="3295565" y="4008120"/>
                </a:moveTo>
                <a:lnTo>
                  <a:pt x="4809744" y="2493942"/>
                </a:lnTo>
                <a:lnTo>
                  <a:pt x="4809744" y="2481217"/>
                </a:lnTo>
                <a:lnTo>
                  <a:pt x="3282841" y="4008120"/>
                </a:lnTo>
                <a:lnTo>
                  <a:pt x="3295565" y="4008120"/>
                </a:lnTo>
                <a:close/>
                <a:moveTo>
                  <a:pt x="2738882" y="4008120"/>
                </a:moveTo>
                <a:lnTo>
                  <a:pt x="4809744" y="1934077"/>
                </a:lnTo>
                <a:lnTo>
                  <a:pt x="4809744" y="1921353"/>
                </a:lnTo>
                <a:lnTo>
                  <a:pt x="2722977" y="4008120"/>
                </a:lnTo>
                <a:lnTo>
                  <a:pt x="2738882" y="4008120"/>
                </a:lnTo>
                <a:close/>
                <a:moveTo>
                  <a:pt x="2643451" y="4008120"/>
                </a:moveTo>
                <a:lnTo>
                  <a:pt x="4809744" y="1841827"/>
                </a:lnTo>
                <a:lnTo>
                  <a:pt x="4809744" y="1829103"/>
                </a:lnTo>
                <a:lnTo>
                  <a:pt x="2630726" y="4008120"/>
                </a:lnTo>
                <a:lnTo>
                  <a:pt x="2643451" y="4008120"/>
                </a:lnTo>
                <a:close/>
                <a:moveTo>
                  <a:pt x="2831133" y="4008120"/>
                </a:moveTo>
                <a:lnTo>
                  <a:pt x="4809744" y="2029509"/>
                </a:lnTo>
                <a:lnTo>
                  <a:pt x="4809744" y="2016784"/>
                </a:lnTo>
                <a:lnTo>
                  <a:pt x="2818408" y="4008120"/>
                </a:lnTo>
                <a:lnTo>
                  <a:pt x="2831133" y="4008120"/>
                </a:lnTo>
                <a:close/>
                <a:moveTo>
                  <a:pt x="2923383" y="4008120"/>
                </a:moveTo>
                <a:lnTo>
                  <a:pt x="4809744" y="2121759"/>
                </a:lnTo>
                <a:lnTo>
                  <a:pt x="4809744" y="2109035"/>
                </a:lnTo>
                <a:lnTo>
                  <a:pt x="2910659" y="4008120"/>
                </a:lnTo>
                <a:lnTo>
                  <a:pt x="2923383" y="4008120"/>
                </a:lnTo>
                <a:close/>
                <a:moveTo>
                  <a:pt x="3015633" y="4008120"/>
                </a:moveTo>
                <a:lnTo>
                  <a:pt x="4809744" y="2214009"/>
                </a:lnTo>
                <a:lnTo>
                  <a:pt x="4809744" y="2201285"/>
                </a:lnTo>
                <a:lnTo>
                  <a:pt x="3002909" y="4008120"/>
                </a:lnTo>
                <a:lnTo>
                  <a:pt x="3015633" y="4008120"/>
                </a:lnTo>
                <a:close/>
                <a:moveTo>
                  <a:pt x="4695227" y="4008120"/>
                </a:moveTo>
                <a:lnTo>
                  <a:pt x="4809744" y="3893603"/>
                </a:lnTo>
                <a:lnTo>
                  <a:pt x="4809744" y="3877697"/>
                </a:lnTo>
                <a:lnTo>
                  <a:pt x="4679321" y="4008120"/>
                </a:lnTo>
                <a:lnTo>
                  <a:pt x="4695227" y="4008120"/>
                </a:lnTo>
                <a:close/>
                <a:moveTo>
                  <a:pt x="4323044" y="4008120"/>
                </a:moveTo>
                <a:lnTo>
                  <a:pt x="4809744" y="3521420"/>
                </a:lnTo>
                <a:lnTo>
                  <a:pt x="4809744" y="3505515"/>
                </a:lnTo>
                <a:lnTo>
                  <a:pt x="4307139" y="4008120"/>
                </a:lnTo>
                <a:lnTo>
                  <a:pt x="4323044" y="4008120"/>
                </a:lnTo>
                <a:close/>
                <a:moveTo>
                  <a:pt x="3763180" y="4008120"/>
                </a:moveTo>
                <a:lnTo>
                  <a:pt x="4809744" y="2961556"/>
                </a:lnTo>
                <a:lnTo>
                  <a:pt x="4809744" y="2948831"/>
                </a:lnTo>
                <a:lnTo>
                  <a:pt x="3750455" y="4008120"/>
                </a:lnTo>
                <a:lnTo>
                  <a:pt x="3763180" y="4008120"/>
                </a:lnTo>
                <a:close/>
                <a:moveTo>
                  <a:pt x="4507545" y="4008120"/>
                </a:moveTo>
                <a:lnTo>
                  <a:pt x="4809744" y="3705921"/>
                </a:lnTo>
                <a:lnTo>
                  <a:pt x="4809744" y="3693197"/>
                </a:lnTo>
                <a:lnTo>
                  <a:pt x="4494821" y="4008120"/>
                </a:lnTo>
                <a:lnTo>
                  <a:pt x="4507545" y="4008120"/>
                </a:lnTo>
                <a:close/>
                <a:moveTo>
                  <a:pt x="2551200" y="4008120"/>
                </a:moveTo>
                <a:lnTo>
                  <a:pt x="4809744" y="1749577"/>
                </a:lnTo>
                <a:lnTo>
                  <a:pt x="4809744" y="1736852"/>
                </a:lnTo>
                <a:lnTo>
                  <a:pt x="2538476" y="4008120"/>
                </a:lnTo>
                <a:lnTo>
                  <a:pt x="2551200" y="4008120"/>
                </a:lnTo>
                <a:close/>
                <a:moveTo>
                  <a:pt x="4599795" y="4008120"/>
                </a:moveTo>
                <a:lnTo>
                  <a:pt x="4809744" y="3798171"/>
                </a:lnTo>
                <a:lnTo>
                  <a:pt x="4809744" y="3785447"/>
                </a:lnTo>
                <a:lnTo>
                  <a:pt x="4587071" y="4008120"/>
                </a:lnTo>
                <a:lnTo>
                  <a:pt x="4599795" y="4008120"/>
                </a:lnTo>
                <a:close/>
                <a:moveTo>
                  <a:pt x="4415294" y="4008120"/>
                </a:moveTo>
                <a:lnTo>
                  <a:pt x="4809744" y="3613670"/>
                </a:lnTo>
                <a:lnTo>
                  <a:pt x="4809744" y="3600946"/>
                </a:lnTo>
                <a:lnTo>
                  <a:pt x="4402570" y="4008120"/>
                </a:lnTo>
                <a:lnTo>
                  <a:pt x="4415294" y="4008120"/>
                </a:lnTo>
                <a:close/>
                <a:moveTo>
                  <a:pt x="3947680" y="4008120"/>
                </a:moveTo>
                <a:lnTo>
                  <a:pt x="4809744" y="3146056"/>
                </a:lnTo>
                <a:lnTo>
                  <a:pt x="4809744" y="3133332"/>
                </a:lnTo>
                <a:lnTo>
                  <a:pt x="3934956" y="4008120"/>
                </a:lnTo>
                <a:lnTo>
                  <a:pt x="3947680" y="4008120"/>
                </a:lnTo>
                <a:close/>
                <a:moveTo>
                  <a:pt x="3855430" y="4008120"/>
                </a:moveTo>
                <a:lnTo>
                  <a:pt x="4809744" y="3053806"/>
                </a:lnTo>
                <a:lnTo>
                  <a:pt x="4809744" y="3041082"/>
                </a:lnTo>
                <a:lnTo>
                  <a:pt x="3842706" y="4008120"/>
                </a:lnTo>
                <a:lnTo>
                  <a:pt x="3855430" y="4008120"/>
                </a:lnTo>
                <a:close/>
                <a:moveTo>
                  <a:pt x="4043112" y="4008120"/>
                </a:moveTo>
                <a:lnTo>
                  <a:pt x="4809744" y="3241488"/>
                </a:lnTo>
                <a:lnTo>
                  <a:pt x="4809744" y="3225583"/>
                </a:lnTo>
                <a:lnTo>
                  <a:pt x="4027207" y="4008120"/>
                </a:lnTo>
                <a:lnTo>
                  <a:pt x="4043112" y="4008120"/>
                </a:lnTo>
                <a:close/>
                <a:moveTo>
                  <a:pt x="407174" y="4008120"/>
                </a:moveTo>
                <a:lnTo>
                  <a:pt x="4415294" y="0"/>
                </a:lnTo>
                <a:lnTo>
                  <a:pt x="4402570" y="0"/>
                </a:lnTo>
                <a:lnTo>
                  <a:pt x="394450" y="4008120"/>
                </a:lnTo>
                <a:lnTo>
                  <a:pt x="407174" y="4008120"/>
                </a:lnTo>
                <a:close/>
                <a:moveTo>
                  <a:pt x="4227613" y="4008120"/>
                </a:moveTo>
                <a:lnTo>
                  <a:pt x="4809744" y="3425989"/>
                </a:lnTo>
                <a:lnTo>
                  <a:pt x="4809744" y="3413264"/>
                </a:lnTo>
                <a:lnTo>
                  <a:pt x="4214888" y="4008120"/>
                </a:lnTo>
                <a:lnTo>
                  <a:pt x="4227613" y="4008120"/>
                </a:lnTo>
                <a:close/>
                <a:moveTo>
                  <a:pt x="4135362" y="4008120"/>
                </a:moveTo>
                <a:lnTo>
                  <a:pt x="4809744" y="3333738"/>
                </a:lnTo>
                <a:lnTo>
                  <a:pt x="4809744" y="3321014"/>
                </a:lnTo>
                <a:lnTo>
                  <a:pt x="4122638" y="4008120"/>
                </a:lnTo>
                <a:lnTo>
                  <a:pt x="4135362" y="4008120"/>
                </a:lnTo>
                <a:close/>
                <a:moveTo>
                  <a:pt x="1059289" y="4008120"/>
                </a:moveTo>
                <a:lnTo>
                  <a:pt x="4809744" y="257665"/>
                </a:lnTo>
                <a:lnTo>
                  <a:pt x="4809744" y="244941"/>
                </a:lnTo>
                <a:lnTo>
                  <a:pt x="1046565" y="4008120"/>
                </a:lnTo>
                <a:lnTo>
                  <a:pt x="1059289" y="4008120"/>
                </a:lnTo>
                <a:close/>
                <a:moveTo>
                  <a:pt x="967038" y="4008120"/>
                </a:moveTo>
                <a:lnTo>
                  <a:pt x="4809744" y="165415"/>
                </a:lnTo>
                <a:lnTo>
                  <a:pt x="4809744" y="152691"/>
                </a:lnTo>
                <a:lnTo>
                  <a:pt x="954314" y="4008120"/>
                </a:lnTo>
                <a:lnTo>
                  <a:pt x="967038" y="4008120"/>
                </a:lnTo>
                <a:close/>
                <a:moveTo>
                  <a:pt x="1151539" y="4008120"/>
                </a:moveTo>
                <a:lnTo>
                  <a:pt x="4809744" y="349915"/>
                </a:lnTo>
                <a:lnTo>
                  <a:pt x="4809744" y="337191"/>
                </a:lnTo>
                <a:lnTo>
                  <a:pt x="1138815" y="4008120"/>
                </a:lnTo>
                <a:lnTo>
                  <a:pt x="1151539" y="4008120"/>
                </a:lnTo>
                <a:close/>
                <a:moveTo>
                  <a:pt x="2458950" y="4008120"/>
                </a:moveTo>
                <a:lnTo>
                  <a:pt x="4809744" y="1657326"/>
                </a:lnTo>
                <a:lnTo>
                  <a:pt x="4809744" y="1641421"/>
                </a:lnTo>
                <a:lnTo>
                  <a:pt x="2443045" y="4008120"/>
                </a:lnTo>
                <a:lnTo>
                  <a:pt x="2458950" y="4008120"/>
                </a:lnTo>
                <a:close/>
                <a:moveTo>
                  <a:pt x="1339221" y="4008120"/>
                </a:moveTo>
                <a:lnTo>
                  <a:pt x="4809744" y="537597"/>
                </a:lnTo>
                <a:lnTo>
                  <a:pt x="4809744" y="524873"/>
                </a:lnTo>
                <a:lnTo>
                  <a:pt x="1326497" y="4008120"/>
                </a:lnTo>
                <a:lnTo>
                  <a:pt x="1339221" y="4008120"/>
                </a:lnTo>
                <a:close/>
                <a:moveTo>
                  <a:pt x="499424" y="4008120"/>
                </a:moveTo>
                <a:lnTo>
                  <a:pt x="4507545" y="0"/>
                </a:lnTo>
                <a:lnTo>
                  <a:pt x="4494821" y="0"/>
                </a:lnTo>
                <a:lnTo>
                  <a:pt x="486700" y="4008120"/>
                </a:lnTo>
                <a:lnTo>
                  <a:pt x="499424" y="4008120"/>
                </a:lnTo>
                <a:close/>
                <a:moveTo>
                  <a:pt x="1431471" y="4008120"/>
                </a:moveTo>
                <a:lnTo>
                  <a:pt x="4809744" y="629848"/>
                </a:lnTo>
                <a:lnTo>
                  <a:pt x="4809744" y="617124"/>
                </a:lnTo>
                <a:lnTo>
                  <a:pt x="1418747" y="4008120"/>
                </a:lnTo>
                <a:lnTo>
                  <a:pt x="1431471" y="4008120"/>
                </a:lnTo>
                <a:close/>
                <a:moveTo>
                  <a:pt x="874788" y="4008120"/>
                </a:moveTo>
                <a:lnTo>
                  <a:pt x="4809744" y="73164"/>
                </a:lnTo>
                <a:lnTo>
                  <a:pt x="4809744" y="57259"/>
                </a:lnTo>
                <a:lnTo>
                  <a:pt x="858883" y="4008120"/>
                </a:lnTo>
                <a:lnTo>
                  <a:pt x="874788" y="4008120"/>
                </a:lnTo>
                <a:close/>
                <a:moveTo>
                  <a:pt x="594856" y="4008120"/>
                </a:moveTo>
                <a:lnTo>
                  <a:pt x="4602976" y="0"/>
                </a:lnTo>
                <a:lnTo>
                  <a:pt x="4587071" y="0"/>
                </a:lnTo>
                <a:lnTo>
                  <a:pt x="578950" y="4008120"/>
                </a:lnTo>
                <a:lnTo>
                  <a:pt x="594856" y="4008120"/>
                </a:lnTo>
                <a:close/>
                <a:moveTo>
                  <a:pt x="779357" y="4008120"/>
                </a:moveTo>
                <a:lnTo>
                  <a:pt x="4787477" y="0"/>
                </a:lnTo>
                <a:lnTo>
                  <a:pt x="4774753" y="0"/>
                </a:lnTo>
                <a:lnTo>
                  <a:pt x="766632" y="4008120"/>
                </a:lnTo>
                <a:lnTo>
                  <a:pt x="779357" y="4008120"/>
                </a:lnTo>
                <a:close/>
                <a:moveTo>
                  <a:pt x="687106" y="4008120"/>
                </a:moveTo>
                <a:lnTo>
                  <a:pt x="4695227" y="0"/>
                </a:lnTo>
                <a:lnTo>
                  <a:pt x="4682502" y="0"/>
                </a:lnTo>
                <a:lnTo>
                  <a:pt x="674382" y="4008120"/>
                </a:lnTo>
                <a:lnTo>
                  <a:pt x="687106" y="4008120"/>
                </a:lnTo>
                <a:close/>
                <a:moveTo>
                  <a:pt x="1246971" y="4008120"/>
                </a:moveTo>
                <a:lnTo>
                  <a:pt x="4809744" y="445347"/>
                </a:lnTo>
                <a:lnTo>
                  <a:pt x="4809744" y="429442"/>
                </a:lnTo>
                <a:lnTo>
                  <a:pt x="1234246" y="4008120"/>
                </a:lnTo>
                <a:lnTo>
                  <a:pt x="1246971" y="4008120"/>
                </a:lnTo>
                <a:close/>
                <a:moveTo>
                  <a:pt x="1526903" y="4008120"/>
                </a:moveTo>
                <a:lnTo>
                  <a:pt x="4809744" y="725279"/>
                </a:lnTo>
                <a:lnTo>
                  <a:pt x="4809744" y="709374"/>
                </a:lnTo>
                <a:lnTo>
                  <a:pt x="1510998" y="4008120"/>
                </a:lnTo>
                <a:lnTo>
                  <a:pt x="1526903" y="4008120"/>
                </a:lnTo>
                <a:close/>
                <a:moveTo>
                  <a:pt x="1991336" y="4008120"/>
                </a:moveTo>
                <a:lnTo>
                  <a:pt x="4809744" y="1189712"/>
                </a:lnTo>
                <a:lnTo>
                  <a:pt x="4809744" y="1176988"/>
                </a:lnTo>
                <a:lnTo>
                  <a:pt x="1978612" y="4008120"/>
                </a:lnTo>
                <a:lnTo>
                  <a:pt x="1991336" y="4008120"/>
                </a:lnTo>
                <a:close/>
                <a:moveTo>
                  <a:pt x="2083586" y="4008120"/>
                </a:moveTo>
                <a:lnTo>
                  <a:pt x="4809744" y="1281963"/>
                </a:lnTo>
                <a:lnTo>
                  <a:pt x="4809744" y="1269238"/>
                </a:lnTo>
                <a:lnTo>
                  <a:pt x="2070862" y="4008120"/>
                </a:lnTo>
                <a:lnTo>
                  <a:pt x="2083586" y="4008120"/>
                </a:lnTo>
                <a:close/>
                <a:moveTo>
                  <a:pt x="2271268" y="4008120"/>
                </a:moveTo>
                <a:lnTo>
                  <a:pt x="4809744" y="1469644"/>
                </a:lnTo>
                <a:lnTo>
                  <a:pt x="4809744" y="1456920"/>
                </a:lnTo>
                <a:lnTo>
                  <a:pt x="2258544" y="4008120"/>
                </a:lnTo>
                <a:lnTo>
                  <a:pt x="2271268" y="4008120"/>
                </a:lnTo>
                <a:close/>
                <a:moveTo>
                  <a:pt x="2363518" y="4008120"/>
                </a:moveTo>
                <a:lnTo>
                  <a:pt x="4809744" y="1561895"/>
                </a:lnTo>
                <a:lnTo>
                  <a:pt x="4809744" y="1549171"/>
                </a:lnTo>
                <a:lnTo>
                  <a:pt x="2350794" y="4008120"/>
                </a:lnTo>
                <a:lnTo>
                  <a:pt x="2363518" y="4008120"/>
                </a:lnTo>
                <a:close/>
                <a:moveTo>
                  <a:pt x="2179018" y="4008120"/>
                </a:moveTo>
                <a:lnTo>
                  <a:pt x="4809744" y="1377394"/>
                </a:lnTo>
                <a:lnTo>
                  <a:pt x="4809744" y="1361489"/>
                </a:lnTo>
                <a:lnTo>
                  <a:pt x="2163112" y="4008120"/>
                </a:lnTo>
                <a:lnTo>
                  <a:pt x="2179018" y="4008120"/>
                </a:lnTo>
                <a:close/>
                <a:moveTo>
                  <a:pt x="1711404" y="4008120"/>
                </a:moveTo>
                <a:lnTo>
                  <a:pt x="4809744" y="909780"/>
                </a:lnTo>
                <a:lnTo>
                  <a:pt x="4809744" y="897056"/>
                </a:lnTo>
                <a:lnTo>
                  <a:pt x="1698679" y="4008120"/>
                </a:lnTo>
                <a:lnTo>
                  <a:pt x="1711404" y="4008120"/>
                </a:lnTo>
                <a:close/>
                <a:moveTo>
                  <a:pt x="1619153" y="4008120"/>
                </a:moveTo>
                <a:lnTo>
                  <a:pt x="4809744" y="817530"/>
                </a:lnTo>
                <a:lnTo>
                  <a:pt x="4809744" y="804805"/>
                </a:lnTo>
                <a:lnTo>
                  <a:pt x="1606429" y="4008120"/>
                </a:lnTo>
                <a:lnTo>
                  <a:pt x="1619153" y="4008120"/>
                </a:lnTo>
                <a:close/>
                <a:moveTo>
                  <a:pt x="1806835" y="4008120"/>
                </a:moveTo>
                <a:lnTo>
                  <a:pt x="4809744" y="1005211"/>
                </a:lnTo>
                <a:lnTo>
                  <a:pt x="4809744" y="989306"/>
                </a:lnTo>
                <a:lnTo>
                  <a:pt x="1790930" y="4008120"/>
                </a:lnTo>
                <a:lnTo>
                  <a:pt x="1806835" y="4008120"/>
                </a:lnTo>
                <a:close/>
                <a:moveTo>
                  <a:pt x="1899085" y="4008120"/>
                </a:moveTo>
                <a:lnTo>
                  <a:pt x="4809744" y="1097462"/>
                </a:lnTo>
                <a:lnTo>
                  <a:pt x="4809744" y="1084738"/>
                </a:lnTo>
                <a:lnTo>
                  <a:pt x="1886361" y="4008120"/>
                </a:lnTo>
                <a:lnTo>
                  <a:pt x="1899085" y="4008120"/>
                </a:lnTo>
                <a:close/>
              </a:path>
            </a:pathLst>
          </a:custGeom>
          <a:solidFill>
            <a:srgbClr val="D4D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82142" y="82142"/>
            <a:ext cx="5307801" cy="3262942"/>
          </a:xfrm>
          <a:custGeom>
            <a:avLst/>
            <a:gdLst>
              <a:gd name="T0" fmla="*/ 0 w 4589374"/>
              <a:gd name="T1" fmla="*/ 0 h 2680323"/>
              <a:gd name="T2" fmla="*/ 0 w 4589374"/>
              <a:gd name="T3" fmla="*/ 2680323 h 2680323"/>
              <a:gd name="T4" fmla="*/ 4589374 w 4589374"/>
              <a:gd name="T5" fmla="*/ 2680323 h 2680323"/>
              <a:gd name="T6" fmla="*/ 4589374 w 4589374"/>
              <a:gd name="T7" fmla="*/ 0 h 2680323"/>
              <a:gd name="T8" fmla="*/ 0 w 4589374"/>
              <a:gd name="T9" fmla="*/ 0 h 2680323"/>
              <a:gd name="T10" fmla="*/ 0 w 4589374"/>
              <a:gd name="T11" fmla="*/ 0 h 2680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89374" h="2680323">
                <a:moveTo>
                  <a:pt x="0" y="0"/>
                </a:moveTo>
                <a:lnTo>
                  <a:pt x="0" y="2680323"/>
                </a:lnTo>
                <a:lnTo>
                  <a:pt x="4589374" y="2680323"/>
                </a:lnTo>
                <a:lnTo>
                  <a:pt x="458937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E"/>
          </a:soli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1" name="Freeform 70"/>
          <p:cNvSpPr>
            <a:spLocks/>
          </p:cNvSpPr>
          <p:nvPr/>
        </p:nvSpPr>
        <p:spPr bwMode="auto">
          <a:xfrm rot="10800000">
            <a:off x="-5622" y="2415110"/>
            <a:ext cx="3815556" cy="1247655"/>
          </a:xfrm>
          <a:custGeom>
            <a:avLst/>
            <a:gdLst>
              <a:gd name="T0" fmla="*/ 0 w 2477767"/>
              <a:gd name="T1" fmla="*/ 1281934 h 2567056"/>
              <a:gd name="T2" fmla="*/ 2477767 w 2477767"/>
              <a:gd name="T3" fmla="*/ 2567056 h 2567056"/>
              <a:gd name="T4" fmla="*/ 2477767 w 2477767"/>
              <a:gd name="T5" fmla="*/ 0 h 2567056"/>
              <a:gd name="T6" fmla="*/ 0 w 2477767"/>
              <a:gd name="T7" fmla="*/ 1281934 h 2567056"/>
              <a:gd name="T8" fmla="*/ 0 w 2477767"/>
              <a:gd name="T9" fmla="*/ 1281934 h 2567056"/>
              <a:gd name="connsiteX0" fmla="*/ 0 w 2477767"/>
              <a:gd name="connsiteY0" fmla="*/ 1281934 h 2507299"/>
              <a:gd name="connsiteX1" fmla="*/ 2358220 w 2477767"/>
              <a:gd name="connsiteY1" fmla="*/ 2507299 h 2507299"/>
              <a:gd name="connsiteX2" fmla="*/ 2477767 w 2477767"/>
              <a:gd name="connsiteY2" fmla="*/ 0 h 2507299"/>
              <a:gd name="connsiteX3" fmla="*/ 0 w 2477767"/>
              <a:gd name="connsiteY3" fmla="*/ 1281934 h 2507299"/>
              <a:gd name="connsiteX0" fmla="*/ 0 w 2358220"/>
              <a:gd name="connsiteY0" fmla="*/ 575728 h 1801093"/>
              <a:gd name="connsiteX1" fmla="*/ 2358220 w 2358220"/>
              <a:gd name="connsiteY1" fmla="*/ 1801093 h 1801093"/>
              <a:gd name="connsiteX2" fmla="*/ 2249542 w 2358220"/>
              <a:gd name="connsiteY2" fmla="*/ 0 h 1801093"/>
              <a:gd name="connsiteX3" fmla="*/ 0 w 2358220"/>
              <a:gd name="connsiteY3" fmla="*/ 575728 h 1801093"/>
              <a:gd name="connsiteX0" fmla="*/ 0 w 2363655"/>
              <a:gd name="connsiteY0" fmla="*/ 515971 h 1741336"/>
              <a:gd name="connsiteX1" fmla="*/ 2358220 w 2363655"/>
              <a:gd name="connsiteY1" fmla="*/ 1741336 h 1741336"/>
              <a:gd name="connsiteX2" fmla="*/ 2363655 w 2363655"/>
              <a:gd name="connsiteY2" fmla="*/ 0 h 1741336"/>
              <a:gd name="connsiteX3" fmla="*/ 0 w 2363655"/>
              <a:gd name="connsiteY3" fmla="*/ 515971 h 1741336"/>
              <a:gd name="connsiteX0" fmla="*/ 0 w 2363655"/>
              <a:gd name="connsiteY0" fmla="*/ 535798 h 1761163"/>
              <a:gd name="connsiteX1" fmla="*/ 2358220 w 2363655"/>
              <a:gd name="connsiteY1" fmla="*/ 1761163 h 1761163"/>
              <a:gd name="connsiteX2" fmla="*/ 2363655 w 2363655"/>
              <a:gd name="connsiteY2" fmla="*/ 19827 h 1761163"/>
              <a:gd name="connsiteX3" fmla="*/ 1018847 w 2363655"/>
              <a:gd name="connsiteY3" fmla="*/ 21863 h 1761163"/>
              <a:gd name="connsiteX4" fmla="*/ 0 w 2363655"/>
              <a:gd name="connsiteY4" fmla="*/ 535798 h 1761163"/>
              <a:gd name="connsiteX0" fmla="*/ 0 w 2363655"/>
              <a:gd name="connsiteY0" fmla="*/ 515971 h 1741336"/>
              <a:gd name="connsiteX1" fmla="*/ 2358220 w 2363655"/>
              <a:gd name="connsiteY1" fmla="*/ 1741336 h 1741336"/>
              <a:gd name="connsiteX2" fmla="*/ 2363655 w 2363655"/>
              <a:gd name="connsiteY2" fmla="*/ 0 h 1741336"/>
              <a:gd name="connsiteX3" fmla="*/ 1018847 w 2363655"/>
              <a:gd name="connsiteY3" fmla="*/ 2036 h 1741336"/>
              <a:gd name="connsiteX4" fmla="*/ 0 w 2363655"/>
              <a:gd name="connsiteY4" fmla="*/ 515971 h 1741336"/>
              <a:gd name="connsiteX0" fmla="*/ 0 w 2363655"/>
              <a:gd name="connsiteY0" fmla="*/ 515971 h 1741336"/>
              <a:gd name="connsiteX1" fmla="*/ 2358220 w 2363655"/>
              <a:gd name="connsiteY1" fmla="*/ 1741336 h 1741336"/>
              <a:gd name="connsiteX2" fmla="*/ 2363655 w 2363655"/>
              <a:gd name="connsiteY2" fmla="*/ 0 h 1741336"/>
              <a:gd name="connsiteX3" fmla="*/ 1018847 w 2363655"/>
              <a:gd name="connsiteY3" fmla="*/ 2036 h 1741336"/>
              <a:gd name="connsiteX4" fmla="*/ 0 w 2363655"/>
              <a:gd name="connsiteY4" fmla="*/ 515971 h 1741336"/>
              <a:gd name="connsiteX0" fmla="*/ 0 w 5567442"/>
              <a:gd name="connsiteY0" fmla="*/ 515971 h 1814507"/>
              <a:gd name="connsiteX1" fmla="*/ 5567442 w 5567442"/>
              <a:gd name="connsiteY1" fmla="*/ 1814507 h 1814507"/>
              <a:gd name="connsiteX2" fmla="*/ 2363655 w 5567442"/>
              <a:gd name="connsiteY2" fmla="*/ 0 h 1814507"/>
              <a:gd name="connsiteX3" fmla="*/ 1018847 w 5567442"/>
              <a:gd name="connsiteY3" fmla="*/ 2036 h 1814507"/>
              <a:gd name="connsiteX4" fmla="*/ 0 w 5567442"/>
              <a:gd name="connsiteY4" fmla="*/ 515971 h 1814507"/>
              <a:gd name="connsiteX0" fmla="*/ 0 w 5567943"/>
              <a:gd name="connsiteY0" fmla="*/ 521601 h 1820137"/>
              <a:gd name="connsiteX1" fmla="*/ 5567442 w 5567943"/>
              <a:gd name="connsiteY1" fmla="*/ 1820137 h 1820137"/>
              <a:gd name="connsiteX2" fmla="*/ 5567246 w 5567943"/>
              <a:gd name="connsiteY2" fmla="*/ 0 h 1820137"/>
              <a:gd name="connsiteX3" fmla="*/ 1018847 w 5567943"/>
              <a:gd name="connsiteY3" fmla="*/ 7666 h 1820137"/>
              <a:gd name="connsiteX4" fmla="*/ 0 w 5567943"/>
              <a:gd name="connsiteY4" fmla="*/ 521601 h 182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7943" h="1820137">
                <a:moveTo>
                  <a:pt x="0" y="521601"/>
                </a:moveTo>
                <a:lnTo>
                  <a:pt x="5567442" y="1820137"/>
                </a:lnTo>
                <a:cubicBezTo>
                  <a:pt x="5569254" y="1239692"/>
                  <a:pt x="5565434" y="580445"/>
                  <a:pt x="5567246" y="0"/>
                </a:cubicBezTo>
                <a:lnTo>
                  <a:pt x="1018847" y="7666"/>
                </a:lnTo>
                <a:lnTo>
                  <a:pt x="0" y="521601"/>
                </a:lnTo>
                <a:close/>
              </a:path>
            </a:pathLst>
          </a:custGeom>
          <a:solidFill>
            <a:srgbClr val="6A6B68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82142" y="276757"/>
            <a:ext cx="5307801" cy="374339"/>
          </a:xfrm>
          <a:custGeom>
            <a:avLst/>
            <a:gdLst>
              <a:gd name="T0" fmla="*/ 0 w 4589374"/>
              <a:gd name="T1" fmla="*/ 0 h 404757"/>
              <a:gd name="T2" fmla="*/ 0 w 4589374"/>
              <a:gd name="T3" fmla="*/ 404757 h 404757"/>
              <a:gd name="T4" fmla="*/ 4589374 w 4589374"/>
              <a:gd name="T5" fmla="*/ 404757 h 404757"/>
              <a:gd name="T6" fmla="*/ 4589374 w 4589374"/>
              <a:gd name="T7" fmla="*/ 0 h 404757"/>
              <a:gd name="T8" fmla="*/ 0 w 4589374"/>
              <a:gd name="T9" fmla="*/ 0 h 404757"/>
              <a:gd name="T10" fmla="*/ 0 w 4589374"/>
              <a:gd name="T11" fmla="*/ 0 h 404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89374" h="404757">
                <a:moveTo>
                  <a:pt x="0" y="0"/>
                </a:moveTo>
                <a:lnTo>
                  <a:pt x="0" y="404757"/>
                </a:lnTo>
                <a:lnTo>
                  <a:pt x="4589374" y="404757"/>
                </a:lnTo>
                <a:lnTo>
                  <a:pt x="4589374" y="0"/>
                </a:lnTo>
                <a:lnTo>
                  <a:pt x="0" y="0"/>
                </a:lnTo>
                <a:close/>
              </a:path>
            </a:pathLst>
          </a:custGeom>
          <a:solidFill>
            <a:srgbClr val="BC1E42"/>
          </a:solidFill>
          <a:ln w="9525">
            <a:noFill/>
            <a:round/>
            <a:headEnd/>
            <a:tailEnd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5" name="Text Box 300"/>
          <p:cNvSpPr txBox="1">
            <a:spLocks noChangeArrowheads="1"/>
          </p:cNvSpPr>
          <p:nvPr/>
        </p:nvSpPr>
        <p:spPr bwMode="auto">
          <a:xfrm>
            <a:off x="141443" y="346873"/>
            <a:ext cx="5113070" cy="200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 algn="ctr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b="1" kern="1400" dirty="0" smtClean="0">
                <a:solidFill>
                  <a:srgbClr val="FFFFFE"/>
                </a:solidFill>
                <a:latin typeface="Arial" charset="0"/>
                <a:ea typeface="Arial" charset="0"/>
                <a:cs typeface="Arial" charset="0"/>
              </a:rPr>
              <a:t>OUR PROGRAMS</a:t>
            </a:r>
            <a:endParaRPr lang="en-US" sz="1050" b="1" kern="1400" dirty="0">
              <a:solidFill>
                <a:srgbClr val="212120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Freeform 69"/>
          <p:cNvSpPr>
            <a:spLocks/>
          </p:cNvSpPr>
          <p:nvPr/>
        </p:nvSpPr>
        <p:spPr bwMode="auto">
          <a:xfrm>
            <a:off x="3100584" y="2426152"/>
            <a:ext cx="2393532" cy="1232915"/>
          </a:xfrm>
          <a:custGeom>
            <a:avLst/>
            <a:gdLst>
              <a:gd name="T0" fmla="*/ 2477767 w 2477767"/>
              <a:gd name="T1" fmla="*/ 0 h 1281933"/>
              <a:gd name="T2" fmla="*/ 0 w 2477767"/>
              <a:gd name="T3" fmla="*/ 1281933 h 1281933"/>
              <a:gd name="T4" fmla="*/ 0 w 2477767"/>
              <a:gd name="T5" fmla="*/ 1281933 h 1281933"/>
              <a:gd name="T6" fmla="*/ 2477767 w 2477767"/>
              <a:gd name="T7" fmla="*/ 1281933 h 1281933"/>
              <a:gd name="T8" fmla="*/ 2477767 w 2477767"/>
              <a:gd name="T9" fmla="*/ 0 h 1281933"/>
              <a:gd name="T10" fmla="*/ 2477767 w 2477767"/>
              <a:gd name="T11" fmla="*/ 0 h 1281933"/>
              <a:gd name="connsiteX0" fmla="*/ 2726266 w 2726266"/>
              <a:gd name="connsiteY0" fmla="*/ 0 h 1405470"/>
              <a:gd name="connsiteX1" fmla="*/ 0 w 2726266"/>
              <a:gd name="connsiteY1" fmla="*/ 1405470 h 1405470"/>
              <a:gd name="connsiteX2" fmla="*/ 2726266 w 2726266"/>
              <a:gd name="connsiteY2" fmla="*/ 1281933 h 1405470"/>
              <a:gd name="connsiteX3" fmla="*/ 2726266 w 2726266"/>
              <a:gd name="connsiteY3" fmla="*/ 0 h 1405470"/>
              <a:gd name="connsiteX0" fmla="*/ 2726266 w 2726266"/>
              <a:gd name="connsiteY0" fmla="*/ 0 h 1409882"/>
              <a:gd name="connsiteX1" fmla="*/ 0 w 2726266"/>
              <a:gd name="connsiteY1" fmla="*/ 1405470 h 1409882"/>
              <a:gd name="connsiteX2" fmla="*/ 2717392 w 2726266"/>
              <a:gd name="connsiteY2" fmla="*/ 1409882 h 1409882"/>
              <a:gd name="connsiteX3" fmla="*/ 2726266 w 2726266"/>
              <a:gd name="connsiteY3" fmla="*/ 0 h 1409882"/>
              <a:gd name="connsiteX0" fmla="*/ 2752891 w 2752891"/>
              <a:gd name="connsiteY0" fmla="*/ 0 h 1409883"/>
              <a:gd name="connsiteX1" fmla="*/ 0 w 2752891"/>
              <a:gd name="connsiteY1" fmla="*/ 1409883 h 1409883"/>
              <a:gd name="connsiteX2" fmla="*/ 2744017 w 2752891"/>
              <a:gd name="connsiteY2" fmla="*/ 1409882 h 1409883"/>
              <a:gd name="connsiteX3" fmla="*/ 2752891 w 2752891"/>
              <a:gd name="connsiteY3" fmla="*/ 0 h 140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2891" h="1409883">
                <a:moveTo>
                  <a:pt x="2752891" y="0"/>
                </a:moveTo>
                <a:lnTo>
                  <a:pt x="0" y="1409883"/>
                </a:lnTo>
                <a:lnTo>
                  <a:pt x="2744017" y="1409882"/>
                </a:lnTo>
                <a:lnTo>
                  <a:pt x="2752891" y="0"/>
                </a:lnTo>
                <a:close/>
              </a:path>
            </a:pathLst>
          </a:custGeom>
          <a:solidFill>
            <a:srgbClr val="BC1E42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2" name="Text Box 123"/>
          <p:cNvSpPr txBox="1">
            <a:spLocks noChangeArrowheads="1"/>
          </p:cNvSpPr>
          <p:nvPr/>
        </p:nvSpPr>
        <p:spPr bwMode="auto">
          <a:xfrm>
            <a:off x="4910878" y="4466472"/>
            <a:ext cx="2586990" cy="401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 algn="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i="1" kern="1400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Phone</a:t>
            </a:r>
            <a:endParaRPr lang="en-US" sz="1200" kern="1400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  <a:p>
            <a:pPr marL="0" marR="0" algn="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i="1" kern="1400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Website</a:t>
            </a:r>
            <a:endParaRPr lang="en-US" sz="1200" kern="1400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Text Box 123"/>
          <p:cNvSpPr txBox="1">
            <a:spLocks noChangeArrowheads="1"/>
          </p:cNvSpPr>
          <p:nvPr/>
        </p:nvSpPr>
        <p:spPr bwMode="auto">
          <a:xfrm>
            <a:off x="2813757" y="3212776"/>
            <a:ext cx="2586990" cy="401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 algn="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i="1" kern="1400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Phone</a:t>
            </a:r>
            <a:endParaRPr lang="en-US" sz="1200" kern="1400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  <a:p>
            <a:pPr marL="0" marR="0" algn="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i="1" kern="1400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Website</a:t>
            </a:r>
            <a:endParaRPr lang="en-US" sz="1200" kern="1400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Text Box 85"/>
          <p:cNvSpPr txBox="1">
            <a:spLocks noChangeArrowheads="1"/>
          </p:cNvSpPr>
          <p:nvPr/>
        </p:nvSpPr>
        <p:spPr bwMode="auto">
          <a:xfrm>
            <a:off x="181142" y="782943"/>
            <a:ext cx="3495748" cy="1551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kern="1400" spc="40" dirty="0" smtClean="0">
                <a:solidFill>
                  <a:srgbClr val="BC1E42"/>
                </a:solidFill>
                <a:effectLst/>
                <a:latin typeface="Arial Narrow" charset="0"/>
                <a:ea typeface="Times New Roman" charset="0"/>
              </a:rPr>
              <a:t>EDUCATION</a:t>
            </a:r>
            <a:endParaRPr lang="en-US" sz="1000" kern="1400" dirty="0">
              <a:solidFill>
                <a:srgbClr val="BC1E42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Lorem ipsum dolor sit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amet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erat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consectetuer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adipiscing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elit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sed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diam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nonummy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nibh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euismod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tincidunt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ut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laoreet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endParaRPr lang="en-US" sz="1000" kern="1400" dirty="0" smtClean="0">
              <a:solidFill>
                <a:srgbClr val="212120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 </a:t>
            </a:r>
          </a:p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kern="1400" spc="40" dirty="0" smtClean="0">
                <a:solidFill>
                  <a:srgbClr val="BC1E42"/>
                </a:solidFill>
                <a:effectLst/>
                <a:latin typeface="Arial Narrow" charset="0"/>
                <a:ea typeface="Times New Roman" charset="0"/>
              </a:rPr>
              <a:t>HUMAN SCIENCES</a:t>
            </a:r>
            <a:endParaRPr lang="en-US" sz="1000" kern="1400" dirty="0">
              <a:solidFill>
                <a:srgbClr val="BC1E42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Duis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autem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vel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eum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iriure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dolor in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hendrerit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in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vulputate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velit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esse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molestie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consequat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vel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illum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dolore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eu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feugiat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nulla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fac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ilisis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smtClean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at</a:t>
            </a:r>
          </a:p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 </a:t>
            </a:r>
          </a:p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kern="1400" spc="40" dirty="0" smtClean="0">
                <a:solidFill>
                  <a:srgbClr val="BC1E42"/>
                </a:solidFill>
                <a:effectLst/>
                <a:latin typeface="Arial Narrow" charset="0"/>
                <a:ea typeface="Times New Roman" charset="0"/>
              </a:rPr>
              <a:t>CONSUMER SCIENCES</a:t>
            </a:r>
            <a:endParaRPr lang="en-US" sz="1000" kern="1400" dirty="0">
              <a:solidFill>
                <a:srgbClr val="BC1E42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id quod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mazim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placerat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facer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possim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assum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.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Typi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non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habent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claritatem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insitam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; </a:t>
            </a:r>
            <a:r>
              <a:rPr lang="en-US" sz="10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est</a:t>
            </a:r>
            <a:r>
              <a:rPr lang="en-US" sz="10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1000" kern="1400" dirty="0" err="1" smtClean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usus</a:t>
            </a:r>
            <a:endParaRPr lang="en-US" sz="1000" kern="1400" dirty="0">
              <a:solidFill>
                <a:srgbClr val="212120"/>
              </a:solidFill>
              <a:effectLst/>
              <a:latin typeface="Times New Roman" charset="0"/>
              <a:ea typeface="Times New Roman" charset="0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3773347" y="782943"/>
            <a:ext cx="0" cy="2222616"/>
          </a:xfrm>
          <a:prstGeom prst="line">
            <a:avLst/>
          </a:prstGeom>
          <a:ln w="6350">
            <a:solidFill>
              <a:srgbClr val="6A6B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921823" y="782943"/>
            <a:ext cx="1321507" cy="16432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36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32</Words>
  <Application>Microsoft Macintosh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 Narrow</vt:lpstr>
      <vt:lpstr>Calibri</vt:lpstr>
      <vt:lpstr>Calibri Light</vt:lpstr>
      <vt:lpstr>Times New Roman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Dietrich, Cassaundra N.</dc:creator>
  <cp:lastModifiedBy>Dietrich, Cassaundra N.</cp:lastModifiedBy>
  <cp:revision>4</cp:revision>
  <dcterms:created xsi:type="dcterms:W3CDTF">2017-02-28T15:08:40Z</dcterms:created>
  <dcterms:modified xsi:type="dcterms:W3CDTF">2017-02-28T15:40:22Z</dcterms:modified>
</cp:coreProperties>
</file>