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764"/>
    <a:srgbClr val="6A6B68"/>
    <a:srgbClr val="595A4F"/>
    <a:srgbClr val="C6C2BC"/>
    <a:srgbClr val="9515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9"/>
    <p:restoredTop sz="94650"/>
  </p:normalViewPr>
  <p:slideViewPr>
    <p:cSldViewPr snapToGrid="0" snapToObjects="1">
      <p:cViewPr>
        <p:scale>
          <a:sx n="98" d="100"/>
          <a:sy n="98" d="100"/>
        </p:scale>
        <p:origin x="1144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1D123D-200E-2A4C-AFF9-BCBD42CB7E6B}" type="datetimeFigureOut">
              <a:rPr lang="en-US" smtClean="0"/>
              <a:t>3/7/17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5B970-F8A3-A64F-942A-4D00082919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1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/>
          <p:nvPr/>
        </p:nvSpPr>
        <p:spPr>
          <a:xfrm>
            <a:off x="1985211" y="-6016"/>
            <a:ext cx="2003257" cy="415089"/>
          </a:xfrm>
          <a:custGeom>
            <a:avLst/>
            <a:gdLst>
              <a:gd name="connsiteX0" fmla="*/ 0 w 1558089"/>
              <a:gd name="connsiteY0" fmla="*/ 0 h 409074"/>
              <a:gd name="connsiteX1" fmla="*/ 806115 w 1558089"/>
              <a:gd name="connsiteY1" fmla="*/ 409074 h 409074"/>
              <a:gd name="connsiteX2" fmla="*/ 1558089 w 1558089"/>
              <a:gd name="connsiteY2" fmla="*/ 6016 h 409074"/>
              <a:gd name="connsiteX3" fmla="*/ 0 w 1558089"/>
              <a:gd name="connsiteY3" fmla="*/ 0 h 409074"/>
              <a:gd name="connsiteX0" fmla="*/ 0 w 1702468"/>
              <a:gd name="connsiteY0" fmla="*/ 0 h 409074"/>
              <a:gd name="connsiteX1" fmla="*/ 950494 w 1702468"/>
              <a:gd name="connsiteY1" fmla="*/ 409074 h 409074"/>
              <a:gd name="connsiteX2" fmla="*/ 1702468 w 1702468"/>
              <a:gd name="connsiteY2" fmla="*/ 6016 h 409074"/>
              <a:gd name="connsiteX3" fmla="*/ 0 w 1702468"/>
              <a:gd name="connsiteY3" fmla="*/ 0 h 409074"/>
              <a:gd name="connsiteX0" fmla="*/ 0 w 2003257"/>
              <a:gd name="connsiteY0" fmla="*/ 6015 h 415089"/>
              <a:gd name="connsiteX1" fmla="*/ 950494 w 2003257"/>
              <a:gd name="connsiteY1" fmla="*/ 415089 h 415089"/>
              <a:gd name="connsiteX2" fmla="*/ 2003257 w 2003257"/>
              <a:gd name="connsiteY2" fmla="*/ 0 h 415089"/>
              <a:gd name="connsiteX3" fmla="*/ 0 w 2003257"/>
              <a:gd name="connsiteY3" fmla="*/ 6015 h 41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3257" h="415089">
                <a:moveTo>
                  <a:pt x="0" y="6015"/>
                </a:moveTo>
                <a:lnTo>
                  <a:pt x="950494" y="415089"/>
                </a:lnTo>
                <a:lnTo>
                  <a:pt x="2003257" y="0"/>
                </a:lnTo>
                <a:lnTo>
                  <a:pt x="0" y="6015"/>
                </a:lnTo>
                <a:close/>
              </a:path>
            </a:pathLst>
          </a:custGeom>
          <a:solidFill>
            <a:srgbClr val="951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 flipH="1">
            <a:off x="-21170" y="-3825"/>
            <a:ext cx="2943027" cy="1930037"/>
          </a:xfrm>
          <a:custGeom>
            <a:avLst/>
            <a:gdLst>
              <a:gd name="T0" fmla="*/ 0 w 2477767"/>
              <a:gd name="T1" fmla="*/ 1281934 h 2567056"/>
              <a:gd name="T2" fmla="*/ 2477767 w 2477767"/>
              <a:gd name="T3" fmla="*/ 2567056 h 2567056"/>
              <a:gd name="T4" fmla="*/ 2477767 w 2477767"/>
              <a:gd name="T5" fmla="*/ 0 h 2567056"/>
              <a:gd name="T6" fmla="*/ 0 w 2477767"/>
              <a:gd name="T7" fmla="*/ 1281934 h 2567056"/>
              <a:gd name="T8" fmla="*/ 0 w 2477767"/>
              <a:gd name="T9" fmla="*/ 1281934 h 2567056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706555 w 2477767"/>
              <a:gd name="connsiteY2" fmla="*/ 0 h 1651951"/>
              <a:gd name="connsiteX3" fmla="*/ 0 w 2477767"/>
              <a:gd name="connsiteY3" fmla="*/ 366829 h 1651951"/>
              <a:gd name="connsiteX0" fmla="*/ 0 w 2551282"/>
              <a:gd name="connsiteY0" fmla="*/ 366829 h 1651951"/>
              <a:gd name="connsiteX1" fmla="*/ 2477767 w 2551282"/>
              <a:gd name="connsiteY1" fmla="*/ 1651951 h 1651951"/>
              <a:gd name="connsiteX2" fmla="*/ 2462883 w 2551282"/>
              <a:gd name="connsiteY2" fmla="*/ 28620 h 1651951"/>
              <a:gd name="connsiteX3" fmla="*/ 706555 w 2551282"/>
              <a:gd name="connsiteY3" fmla="*/ 0 h 1651951"/>
              <a:gd name="connsiteX4" fmla="*/ 0 w 2551282"/>
              <a:gd name="connsiteY4" fmla="*/ 366829 h 1651951"/>
              <a:gd name="connsiteX0" fmla="*/ 0 w 2597970"/>
              <a:gd name="connsiteY0" fmla="*/ 366829 h 1651951"/>
              <a:gd name="connsiteX1" fmla="*/ 2477767 w 2597970"/>
              <a:gd name="connsiteY1" fmla="*/ 1651951 h 1651951"/>
              <a:gd name="connsiteX2" fmla="*/ 2462883 w 2597970"/>
              <a:gd name="connsiteY2" fmla="*/ 28620 h 1651951"/>
              <a:gd name="connsiteX3" fmla="*/ 706555 w 2597970"/>
              <a:gd name="connsiteY3" fmla="*/ 0 h 1651951"/>
              <a:gd name="connsiteX4" fmla="*/ 0 w 2597970"/>
              <a:gd name="connsiteY4" fmla="*/ 366829 h 16519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462883 w 2477767"/>
              <a:gd name="connsiteY2" fmla="*/ 28620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462883 w 2477767"/>
              <a:gd name="connsiteY2" fmla="*/ 28620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693890"/>
              <a:gd name="connsiteY0" fmla="*/ 397729 h 1682851"/>
              <a:gd name="connsiteX1" fmla="*/ 2477767 w 2693890"/>
              <a:gd name="connsiteY1" fmla="*/ 1682851 h 1682851"/>
              <a:gd name="connsiteX2" fmla="*/ 2693586 w 2693890"/>
              <a:gd name="connsiteY2" fmla="*/ 0 h 1682851"/>
              <a:gd name="connsiteX3" fmla="*/ 706555 w 2693890"/>
              <a:gd name="connsiteY3" fmla="*/ 30900 h 1682851"/>
              <a:gd name="connsiteX4" fmla="*/ 0 w 2693890"/>
              <a:gd name="connsiteY4" fmla="*/ 397729 h 16828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224737 w 2477767"/>
              <a:gd name="connsiteY2" fmla="*/ 497332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487419"/>
              <a:gd name="connsiteY0" fmla="*/ 366829 h 1651951"/>
              <a:gd name="connsiteX1" fmla="*/ 2477767 w 2487419"/>
              <a:gd name="connsiteY1" fmla="*/ 1651951 h 1651951"/>
              <a:gd name="connsiteX2" fmla="*/ 2485209 w 2487419"/>
              <a:gd name="connsiteY2" fmla="*/ 21180 h 1651951"/>
              <a:gd name="connsiteX3" fmla="*/ 706555 w 2487419"/>
              <a:gd name="connsiteY3" fmla="*/ 0 h 1651951"/>
              <a:gd name="connsiteX4" fmla="*/ 0 w 2487419"/>
              <a:gd name="connsiteY4" fmla="*/ 366829 h 1651951"/>
              <a:gd name="connsiteX0" fmla="*/ 0 w 2487419"/>
              <a:gd name="connsiteY0" fmla="*/ 345649 h 1630771"/>
              <a:gd name="connsiteX1" fmla="*/ 2477767 w 2487419"/>
              <a:gd name="connsiteY1" fmla="*/ 1630771 h 1630771"/>
              <a:gd name="connsiteX2" fmla="*/ 2485209 w 2487419"/>
              <a:gd name="connsiteY2" fmla="*/ 0 h 1630771"/>
              <a:gd name="connsiteX3" fmla="*/ 684229 w 2487419"/>
              <a:gd name="connsiteY3" fmla="*/ 1139 h 1630771"/>
              <a:gd name="connsiteX4" fmla="*/ 0 w 2487419"/>
              <a:gd name="connsiteY4" fmla="*/ 345649 h 163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7419" h="1630771">
                <a:moveTo>
                  <a:pt x="0" y="345649"/>
                </a:moveTo>
                <a:lnTo>
                  <a:pt x="2477767" y="1630771"/>
                </a:lnTo>
                <a:cubicBezTo>
                  <a:pt x="2467844" y="1293017"/>
                  <a:pt x="2495132" y="501430"/>
                  <a:pt x="2485209" y="0"/>
                </a:cubicBezTo>
                <a:lnTo>
                  <a:pt x="684229" y="1139"/>
                </a:lnTo>
                <a:lnTo>
                  <a:pt x="0" y="345649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906071" y="-12541"/>
            <a:ext cx="6237929" cy="3663571"/>
          </a:xfrm>
          <a:custGeom>
            <a:avLst/>
            <a:gdLst>
              <a:gd name="T0" fmla="*/ 3951034 w 3951034"/>
              <a:gd name="T1" fmla="*/ 1833611 h 3880877"/>
              <a:gd name="T2" fmla="*/ 411367 w 3951034"/>
              <a:gd name="T3" fmla="*/ 0 h 3880877"/>
              <a:gd name="T4" fmla="*/ 0 w 3951034"/>
              <a:gd name="T5" fmla="*/ 0 h 3880877"/>
              <a:gd name="T6" fmla="*/ 0 w 3951034"/>
              <a:gd name="T7" fmla="*/ 3880877 h 3880877"/>
              <a:gd name="T8" fmla="*/ 3951034 w 3951034"/>
              <a:gd name="T9" fmla="*/ 1833611 h 3880877"/>
              <a:gd name="T10" fmla="*/ 3951034 w 3951034"/>
              <a:gd name="T11" fmla="*/ 1833611 h 3880877"/>
              <a:gd name="connsiteX0" fmla="*/ 5337111 w 5337111"/>
              <a:gd name="connsiteY0" fmla="*/ 1833611 h 3880877"/>
              <a:gd name="connsiteX1" fmla="*/ 1797444 w 5337111"/>
              <a:gd name="connsiteY1" fmla="*/ 0 h 3880877"/>
              <a:gd name="connsiteX2" fmla="*/ 0 w 5337111"/>
              <a:gd name="connsiteY2" fmla="*/ 4679 h 3880877"/>
              <a:gd name="connsiteX3" fmla="*/ 1386077 w 5337111"/>
              <a:gd name="connsiteY3" fmla="*/ 3880877 h 3880877"/>
              <a:gd name="connsiteX4" fmla="*/ 5337111 w 5337111"/>
              <a:gd name="connsiteY4" fmla="*/ 1833611 h 3880877"/>
              <a:gd name="connsiteX0" fmla="*/ 5337111 w 5337111"/>
              <a:gd name="connsiteY0" fmla="*/ 1833611 h 4582811"/>
              <a:gd name="connsiteX1" fmla="*/ 1797444 w 5337111"/>
              <a:gd name="connsiteY1" fmla="*/ 0 h 4582811"/>
              <a:gd name="connsiteX2" fmla="*/ 0 w 5337111"/>
              <a:gd name="connsiteY2" fmla="*/ 4679 h 4582811"/>
              <a:gd name="connsiteX3" fmla="*/ 9366 w 5337111"/>
              <a:gd name="connsiteY3" fmla="*/ 4582811 h 4582811"/>
              <a:gd name="connsiteX4" fmla="*/ 5337111 w 5337111"/>
              <a:gd name="connsiteY4" fmla="*/ 1833611 h 4582811"/>
              <a:gd name="connsiteX0" fmla="*/ 5337111 w 5337111"/>
              <a:gd name="connsiteY0" fmla="*/ 1833611 h 4606209"/>
              <a:gd name="connsiteX1" fmla="*/ 1797444 w 5337111"/>
              <a:gd name="connsiteY1" fmla="*/ 0 h 4606209"/>
              <a:gd name="connsiteX2" fmla="*/ 0 w 5337111"/>
              <a:gd name="connsiteY2" fmla="*/ 4679 h 4606209"/>
              <a:gd name="connsiteX3" fmla="*/ 9366 w 5337111"/>
              <a:gd name="connsiteY3" fmla="*/ 4606209 h 4606209"/>
              <a:gd name="connsiteX4" fmla="*/ 5337111 w 5337111"/>
              <a:gd name="connsiteY4" fmla="*/ 1833611 h 4606209"/>
              <a:gd name="connsiteX0" fmla="*/ 5337111 w 5337111"/>
              <a:gd name="connsiteY0" fmla="*/ 1828932 h 4601530"/>
              <a:gd name="connsiteX1" fmla="*/ 4671236 w 5337111"/>
              <a:gd name="connsiteY1" fmla="*/ 1483882 h 4601530"/>
              <a:gd name="connsiteX2" fmla="*/ 0 w 5337111"/>
              <a:gd name="connsiteY2" fmla="*/ 0 h 4601530"/>
              <a:gd name="connsiteX3" fmla="*/ 9366 w 5337111"/>
              <a:gd name="connsiteY3" fmla="*/ 4601530 h 4601530"/>
              <a:gd name="connsiteX4" fmla="*/ 5337111 w 5337111"/>
              <a:gd name="connsiteY4" fmla="*/ 1828932 h 4601530"/>
              <a:gd name="connsiteX0" fmla="*/ 5327745 w 5327745"/>
              <a:gd name="connsiteY0" fmla="*/ 345050 h 3117648"/>
              <a:gd name="connsiteX1" fmla="*/ 4661870 w 5327745"/>
              <a:gd name="connsiteY1" fmla="*/ 0 h 3117648"/>
              <a:gd name="connsiteX2" fmla="*/ 359262 w 5327745"/>
              <a:gd name="connsiteY2" fmla="*/ 530937 h 3117648"/>
              <a:gd name="connsiteX3" fmla="*/ 0 w 5327745"/>
              <a:gd name="connsiteY3" fmla="*/ 3117648 h 3117648"/>
              <a:gd name="connsiteX4" fmla="*/ 5327745 w 5327745"/>
              <a:gd name="connsiteY4" fmla="*/ 345050 h 3117648"/>
              <a:gd name="connsiteX0" fmla="*/ 5329588 w 5329588"/>
              <a:gd name="connsiteY0" fmla="*/ 355407 h 3128005"/>
              <a:gd name="connsiteX1" fmla="*/ 4663713 w 5329588"/>
              <a:gd name="connsiteY1" fmla="*/ 10357 h 3128005"/>
              <a:gd name="connsiteX2" fmla="*/ 0 w 5329588"/>
              <a:gd name="connsiteY2" fmla="*/ 0 h 3128005"/>
              <a:gd name="connsiteX3" fmla="*/ 1843 w 5329588"/>
              <a:gd name="connsiteY3" fmla="*/ 3128005 h 3128005"/>
              <a:gd name="connsiteX4" fmla="*/ 5329588 w 5329588"/>
              <a:gd name="connsiteY4" fmla="*/ 355407 h 312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588" h="3128005">
                <a:moveTo>
                  <a:pt x="5329588" y="355407"/>
                </a:moveTo>
                <a:lnTo>
                  <a:pt x="4663713" y="10357"/>
                </a:lnTo>
                <a:lnTo>
                  <a:pt x="0" y="0"/>
                </a:lnTo>
                <a:cubicBezTo>
                  <a:pt x="614" y="1042668"/>
                  <a:pt x="1229" y="2085337"/>
                  <a:pt x="1843" y="3128005"/>
                </a:cubicBezTo>
                <a:lnTo>
                  <a:pt x="5329588" y="355407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342" y="6041633"/>
            <a:ext cx="2678363" cy="60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127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1" b="-1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>
          <a:xfrm>
            <a:off x="1985211" y="-6016"/>
            <a:ext cx="2003257" cy="415089"/>
          </a:xfrm>
          <a:custGeom>
            <a:avLst/>
            <a:gdLst>
              <a:gd name="connsiteX0" fmla="*/ 0 w 1558089"/>
              <a:gd name="connsiteY0" fmla="*/ 0 h 409074"/>
              <a:gd name="connsiteX1" fmla="*/ 806115 w 1558089"/>
              <a:gd name="connsiteY1" fmla="*/ 409074 h 409074"/>
              <a:gd name="connsiteX2" fmla="*/ 1558089 w 1558089"/>
              <a:gd name="connsiteY2" fmla="*/ 6016 h 409074"/>
              <a:gd name="connsiteX3" fmla="*/ 0 w 1558089"/>
              <a:gd name="connsiteY3" fmla="*/ 0 h 409074"/>
              <a:gd name="connsiteX0" fmla="*/ 0 w 1702468"/>
              <a:gd name="connsiteY0" fmla="*/ 0 h 409074"/>
              <a:gd name="connsiteX1" fmla="*/ 950494 w 1702468"/>
              <a:gd name="connsiteY1" fmla="*/ 409074 h 409074"/>
              <a:gd name="connsiteX2" fmla="*/ 1702468 w 1702468"/>
              <a:gd name="connsiteY2" fmla="*/ 6016 h 409074"/>
              <a:gd name="connsiteX3" fmla="*/ 0 w 1702468"/>
              <a:gd name="connsiteY3" fmla="*/ 0 h 409074"/>
              <a:gd name="connsiteX0" fmla="*/ 0 w 2003257"/>
              <a:gd name="connsiteY0" fmla="*/ 6015 h 415089"/>
              <a:gd name="connsiteX1" fmla="*/ 950494 w 2003257"/>
              <a:gd name="connsiteY1" fmla="*/ 415089 h 415089"/>
              <a:gd name="connsiteX2" fmla="*/ 2003257 w 2003257"/>
              <a:gd name="connsiteY2" fmla="*/ 0 h 415089"/>
              <a:gd name="connsiteX3" fmla="*/ 0 w 2003257"/>
              <a:gd name="connsiteY3" fmla="*/ 6015 h 415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03257" h="415089">
                <a:moveTo>
                  <a:pt x="0" y="6015"/>
                </a:moveTo>
                <a:lnTo>
                  <a:pt x="950494" y="415089"/>
                </a:lnTo>
                <a:lnTo>
                  <a:pt x="2003257" y="0"/>
                </a:lnTo>
                <a:lnTo>
                  <a:pt x="0" y="6015"/>
                </a:lnTo>
                <a:close/>
              </a:path>
            </a:pathLst>
          </a:custGeom>
          <a:solidFill>
            <a:srgbClr val="9515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 flipH="1">
            <a:off x="-21170" y="-3825"/>
            <a:ext cx="2943027" cy="1930037"/>
          </a:xfrm>
          <a:custGeom>
            <a:avLst/>
            <a:gdLst>
              <a:gd name="T0" fmla="*/ 0 w 2477767"/>
              <a:gd name="T1" fmla="*/ 1281934 h 2567056"/>
              <a:gd name="T2" fmla="*/ 2477767 w 2477767"/>
              <a:gd name="T3" fmla="*/ 2567056 h 2567056"/>
              <a:gd name="T4" fmla="*/ 2477767 w 2477767"/>
              <a:gd name="T5" fmla="*/ 0 h 2567056"/>
              <a:gd name="T6" fmla="*/ 0 w 2477767"/>
              <a:gd name="T7" fmla="*/ 1281934 h 2567056"/>
              <a:gd name="T8" fmla="*/ 0 w 2477767"/>
              <a:gd name="T9" fmla="*/ 1281934 h 2567056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706555 w 2477767"/>
              <a:gd name="connsiteY2" fmla="*/ 0 h 1651951"/>
              <a:gd name="connsiteX3" fmla="*/ 0 w 2477767"/>
              <a:gd name="connsiteY3" fmla="*/ 366829 h 1651951"/>
              <a:gd name="connsiteX0" fmla="*/ 0 w 2551282"/>
              <a:gd name="connsiteY0" fmla="*/ 366829 h 1651951"/>
              <a:gd name="connsiteX1" fmla="*/ 2477767 w 2551282"/>
              <a:gd name="connsiteY1" fmla="*/ 1651951 h 1651951"/>
              <a:gd name="connsiteX2" fmla="*/ 2462883 w 2551282"/>
              <a:gd name="connsiteY2" fmla="*/ 28620 h 1651951"/>
              <a:gd name="connsiteX3" fmla="*/ 706555 w 2551282"/>
              <a:gd name="connsiteY3" fmla="*/ 0 h 1651951"/>
              <a:gd name="connsiteX4" fmla="*/ 0 w 2551282"/>
              <a:gd name="connsiteY4" fmla="*/ 366829 h 1651951"/>
              <a:gd name="connsiteX0" fmla="*/ 0 w 2597970"/>
              <a:gd name="connsiteY0" fmla="*/ 366829 h 1651951"/>
              <a:gd name="connsiteX1" fmla="*/ 2477767 w 2597970"/>
              <a:gd name="connsiteY1" fmla="*/ 1651951 h 1651951"/>
              <a:gd name="connsiteX2" fmla="*/ 2462883 w 2597970"/>
              <a:gd name="connsiteY2" fmla="*/ 28620 h 1651951"/>
              <a:gd name="connsiteX3" fmla="*/ 706555 w 2597970"/>
              <a:gd name="connsiteY3" fmla="*/ 0 h 1651951"/>
              <a:gd name="connsiteX4" fmla="*/ 0 w 2597970"/>
              <a:gd name="connsiteY4" fmla="*/ 366829 h 16519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462883 w 2477767"/>
              <a:gd name="connsiteY2" fmla="*/ 28620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462883 w 2477767"/>
              <a:gd name="connsiteY2" fmla="*/ 28620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693890"/>
              <a:gd name="connsiteY0" fmla="*/ 397729 h 1682851"/>
              <a:gd name="connsiteX1" fmla="*/ 2477767 w 2693890"/>
              <a:gd name="connsiteY1" fmla="*/ 1682851 h 1682851"/>
              <a:gd name="connsiteX2" fmla="*/ 2693586 w 2693890"/>
              <a:gd name="connsiteY2" fmla="*/ 0 h 1682851"/>
              <a:gd name="connsiteX3" fmla="*/ 706555 w 2693890"/>
              <a:gd name="connsiteY3" fmla="*/ 30900 h 1682851"/>
              <a:gd name="connsiteX4" fmla="*/ 0 w 2693890"/>
              <a:gd name="connsiteY4" fmla="*/ 397729 h 1682851"/>
              <a:gd name="connsiteX0" fmla="*/ 0 w 2477767"/>
              <a:gd name="connsiteY0" fmla="*/ 366829 h 1651951"/>
              <a:gd name="connsiteX1" fmla="*/ 2477767 w 2477767"/>
              <a:gd name="connsiteY1" fmla="*/ 1651951 h 1651951"/>
              <a:gd name="connsiteX2" fmla="*/ 2224737 w 2477767"/>
              <a:gd name="connsiteY2" fmla="*/ 497332 h 1651951"/>
              <a:gd name="connsiteX3" fmla="*/ 706555 w 2477767"/>
              <a:gd name="connsiteY3" fmla="*/ 0 h 1651951"/>
              <a:gd name="connsiteX4" fmla="*/ 0 w 2477767"/>
              <a:gd name="connsiteY4" fmla="*/ 366829 h 1651951"/>
              <a:gd name="connsiteX0" fmla="*/ 0 w 2487419"/>
              <a:gd name="connsiteY0" fmla="*/ 366829 h 1651951"/>
              <a:gd name="connsiteX1" fmla="*/ 2477767 w 2487419"/>
              <a:gd name="connsiteY1" fmla="*/ 1651951 h 1651951"/>
              <a:gd name="connsiteX2" fmla="*/ 2485209 w 2487419"/>
              <a:gd name="connsiteY2" fmla="*/ 21180 h 1651951"/>
              <a:gd name="connsiteX3" fmla="*/ 706555 w 2487419"/>
              <a:gd name="connsiteY3" fmla="*/ 0 h 1651951"/>
              <a:gd name="connsiteX4" fmla="*/ 0 w 2487419"/>
              <a:gd name="connsiteY4" fmla="*/ 366829 h 1651951"/>
              <a:gd name="connsiteX0" fmla="*/ 0 w 2487419"/>
              <a:gd name="connsiteY0" fmla="*/ 345649 h 1630771"/>
              <a:gd name="connsiteX1" fmla="*/ 2477767 w 2487419"/>
              <a:gd name="connsiteY1" fmla="*/ 1630771 h 1630771"/>
              <a:gd name="connsiteX2" fmla="*/ 2485209 w 2487419"/>
              <a:gd name="connsiteY2" fmla="*/ 0 h 1630771"/>
              <a:gd name="connsiteX3" fmla="*/ 684229 w 2487419"/>
              <a:gd name="connsiteY3" fmla="*/ 1139 h 1630771"/>
              <a:gd name="connsiteX4" fmla="*/ 0 w 2487419"/>
              <a:gd name="connsiteY4" fmla="*/ 345649 h 16307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87419" h="1630771">
                <a:moveTo>
                  <a:pt x="0" y="345649"/>
                </a:moveTo>
                <a:lnTo>
                  <a:pt x="2477767" y="1630771"/>
                </a:lnTo>
                <a:cubicBezTo>
                  <a:pt x="2467844" y="1293017"/>
                  <a:pt x="2495132" y="501430"/>
                  <a:pt x="2485209" y="0"/>
                </a:cubicBezTo>
                <a:lnTo>
                  <a:pt x="684229" y="1139"/>
                </a:lnTo>
                <a:lnTo>
                  <a:pt x="0" y="345649"/>
                </a:lnTo>
                <a:close/>
              </a:path>
            </a:pathLst>
          </a:custGeom>
          <a:solidFill>
            <a:srgbClr val="6A6B68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flipH="1">
            <a:off x="2906071" y="-12541"/>
            <a:ext cx="6237929" cy="3663571"/>
          </a:xfrm>
          <a:custGeom>
            <a:avLst/>
            <a:gdLst>
              <a:gd name="T0" fmla="*/ 3951034 w 3951034"/>
              <a:gd name="T1" fmla="*/ 1833611 h 3880877"/>
              <a:gd name="T2" fmla="*/ 411367 w 3951034"/>
              <a:gd name="T3" fmla="*/ 0 h 3880877"/>
              <a:gd name="T4" fmla="*/ 0 w 3951034"/>
              <a:gd name="T5" fmla="*/ 0 h 3880877"/>
              <a:gd name="T6" fmla="*/ 0 w 3951034"/>
              <a:gd name="T7" fmla="*/ 3880877 h 3880877"/>
              <a:gd name="T8" fmla="*/ 3951034 w 3951034"/>
              <a:gd name="T9" fmla="*/ 1833611 h 3880877"/>
              <a:gd name="T10" fmla="*/ 3951034 w 3951034"/>
              <a:gd name="T11" fmla="*/ 1833611 h 3880877"/>
              <a:gd name="connsiteX0" fmla="*/ 5337111 w 5337111"/>
              <a:gd name="connsiteY0" fmla="*/ 1833611 h 3880877"/>
              <a:gd name="connsiteX1" fmla="*/ 1797444 w 5337111"/>
              <a:gd name="connsiteY1" fmla="*/ 0 h 3880877"/>
              <a:gd name="connsiteX2" fmla="*/ 0 w 5337111"/>
              <a:gd name="connsiteY2" fmla="*/ 4679 h 3880877"/>
              <a:gd name="connsiteX3" fmla="*/ 1386077 w 5337111"/>
              <a:gd name="connsiteY3" fmla="*/ 3880877 h 3880877"/>
              <a:gd name="connsiteX4" fmla="*/ 5337111 w 5337111"/>
              <a:gd name="connsiteY4" fmla="*/ 1833611 h 3880877"/>
              <a:gd name="connsiteX0" fmla="*/ 5337111 w 5337111"/>
              <a:gd name="connsiteY0" fmla="*/ 1833611 h 4582811"/>
              <a:gd name="connsiteX1" fmla="*/ 1797444 w 5337111"/>
              <a:gd name="connsiteY1" fmla="*/ 0 h 4582811"/>
              <a:gd name="connsiteX2" fmla="*/ 0 w 5337111"/>
              <a:gd name="connsiteY2" fmla="*/ 4679 h 4582811"/>
              <a:gd name="connsiteX3" fmla="*/ 9366 w 5337111"/>
              <a:gd name="connsiteY3" fmla="*/ 4582811 h 4582811"/>
              <a:gd name="connsiteX4" fmla="*/ 5337111 w 5337111"/>
              <a:gd name="connsiteY4" fmla="*/ 1833611 h 4582811"/>
              <a:gd name="connsiteX0" fmla="*/ 5337111 w 5337111"/>
              <a:gd name="connsiteY0" fmla="*/ 1833611 h 4606209"/>
              <a:gd name="connsiteX1" fmla="*/ 1797444 w 5337111"/>
              <a:gd name="connsiteY1" fmla="*/ 0 h 4606209"/>
              <a:gd name="connsiteX2" fmla="*/ 0 w 5337111"/>
              <a:gd name="connsiteY2" fmla="*/ 4679 h 4606209"/>
              <a:gd name="connsiteX3" fmla="*/ 9366 w 5337111"/>
              <a:gd name="connsiteY3" fmla="*/ 4606209 h 4606209"/>
              <a:gd name="connsiteX4" fmla="*/ 5337111 w 5337111"/>
              <a:gd name="connsiteY4" fmla="*/ 1833611 h 4606209"/>
              <a:gd name="connsiteX0" fmla="*/ 5337111 w 5337111"/>
              <a:gd name="connsiteY0" fmla="*/ 1828932 h 4601530"/>
              <a:gd name="connsiteX1" fmla="*/ 4671236 w 5337111"/>
              <a:gd name="connsiteY1" fmla="*/ 1483882 h 4601530"/>
              <a:gd name="connsiteX2" fmla="*/ 0 w 5337111"/>
              <a:gd name="connsiteY2" fmla="*/ 0 h 4601530"/>
              <a:gd name="connsiteX3" fmla="*/ 9366 w 5337111"/>
              <a:gd name="connsiteY3" fmla="*/ 4601530 h 4601530"/>
              <a:gd name="connsiteX4" fmla="*/ 5337111 w 5337111"/>
              <a:gd name="connsiteY4" fmla="*/ 1828932 h 4601530"/>
              <a:gd name="connsiteX0" fmla="*/ 5327745 w 5327745"/>
              <a:gd name="connsiteY0" fmla="*/ 345050 h 3117648"/>
              <a:gd name="connsiteX1" fmla="*/ 4661870 w 5327745"/>
              <a:gd name="connsiteY1" fmla="*/ 0 h 3117648"/>
              <a:gd name="connsiteX2" fmla="*/ 359262 w 5327745"/>
              <a:gd name="connsiteY2" fmla="*/ 530937 h 3117648"/>
              <a:gd name="connsiteX3" fmla="*/ 0 w 5327745"/>
              <a:gd name="connsiteY3" fmla="*/ 3117648 h 3117648"/>
              <a:gd name="connsiteX4" fmla="*/ 5327745 w 5327745"/>
              <a:gd name="connsiteY4" fmla="*/ 345050 h 3117648"/>
              <a:gd name="connsiteX0" fmla="*/ 5329588 w 5329588"/>
              <a:gd name="connsiteY0" fmla="*/ 355407 h 3128005"/>
              <a:gd name="connsiteX1" fmla="*/ 4663713 w 5329588"/>
              <a:gd name="connsiteY1" fmla="*/ 10357 h 3128005"/>
              <a:gd name="connsiteX2" fmla="*/ 0 w 5329588"/>
              <a:gd name="connsiteY2" fmla="*/ 0 h 3128005"/>
              <a:gd name="connsiteX3" fmla="*/ 1843 w 5329588"/>
              <a:gd name="connsiteY3" fmla="*/ 3128005 h 3128005"/>
              <a:gd name="connsiteX4" fmla="*/ 5329588 w 5329588"/>
              <a:gd name="connsiteY4" fmla="*/ 355407 h 31280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29588" h="3128005">
                <a:moveTo>
                  <a:pt x="5329588" y="355407"/>
                </a:moveTo>
                <a:lnTo>
                  <a:pt x="4663713" y="10357"/>
                </a:lnTo>
                <a:lnTo>
                  <a:pt x="0" y="0"/>
                </a:lnTo>
                <a:cubicBezTo>
                  <a:pt x="614" y="1042668"/>
                  <a:pt x="1229" y="2085337"/>
                  <a:pt x="1843" y="3128005"/>
                </a:cubicBezTo>
                <a:lnTo>
                  <a:pt x="5329588" y="355407"/>
                </a:lnTo>
                <a:close/>
              </a:path>
            </a:pathLst>
          </a:custGeom>
          <a:solidFill>
            <a:srgbClr val="BC1E42"/>
          </a:solidFill>
          <a:ln>
            <a:noFill/>
          </a:ln>
          <a:effectLst/>
          <a:extLst/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766560" y="4441371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To change the photo, right click and select “Change Picture.” </a:t>
            </a:r>
            <a:endParaRPr lang="en-US" sz="16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6132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166</TotalTime>
  <Words>13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Dietrich, Cassaundra N.</dc:creator>
  <cp:lastModifiedBy>Microsoft Office User</cp:lastModifiedBy>
  <cp:revision>3</cp:revision>
  <cp:lastPrinted>2017-03-07T16:19:53Z</cp:lastPrinted>
  <dcterms:created xsi:type="dcterms:W3CDTF">2017-02-28T16:02:40Z</dcterms:created>
  <dcterms:modified xsi:type="dcterms:W3CDTF">2017-03-07T18:45:30Z</dcterms:modified>
</cp:coreProperties>
</file>